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2" r:id="rId5"/>
    <p:sldId id="257" r:id="rId6"/>
    <p:sldId id="261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136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772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129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224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47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981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603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87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06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738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90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B663-29DE-43D4-A67A-5D8CDFDD705E}" type="datetimeFigureOut">
              <a:rPr lang="it-IT" smtClean="0"/>
              <a:pPr/>
              <a:t>18/12/2020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7D60-6133-4F11-A90A-04C72C65FD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84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I.C.  DI OCCHIOBELLO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SCUOLA SECONDARIA 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«DANTE ALIGHIERI»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SEDE di OCCHIOBELLO 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476672"/>
            <a:ext cx="8280920" cy="576064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2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6"/>
            <a:ext cx="6912768" cy="51845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508000"/>
            <a:ext cx="8358187" cy="60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87624" y="1124744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L’edificio storico di via Savonarola  è il più antico del plesso: la costruzione della scuola risale al 1909.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68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31" y="549275"/>
            <a:ext cx="7435850" cy="557688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116"/>
            <a:ext cx="8609121" cy="62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620688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Ciononostante, esso è attrezzato con lavagne di ardesia, lavagne cancellabili,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LIM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, postazione PC e connessione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wi-fi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 in tutte le aule. </a:t>
            </a:r>
            <a:endParaRPr lang="it-IT" sz="28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8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12245"/>
            <a:ext cx="6476537" cy="485740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62430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Il plesso della secondaria ospita attualmente tre classi.</a:t>
            </a:r>
            <a:endParaRPr lang="it-IT" sz="36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09121" cy="623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841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48880"/>
            <a:ext cx="5292080" cy="3969060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48680"/>
            <a:ext cx="4200466" cy="315035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692"/>
            <a:ext cx="87592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3568" y="76470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È dotato, inoltre, di un’aula di informatica/laboratorio di lingue attrezzata con ventisette postazioni digitali!</a:t>
            </a:r>
            <a:endParaRPr lang="it-IT" sz="24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9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4392488" cy="3294366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996952"/>
            <a:ext cx="4680520" cy="3510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285769"/>
            <a:ext cx="869996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76056" y="692696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Ospita un bellissimo cortile alberato e attrezzato!</a:t>
            </a:r>
            <a:endParaRPr lang="it-IT" sz="28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7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26" y="404813"/>
            <a:ext cx="8159749" cy="6119812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6496"/>
            <a:ext cx="878497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31639" y="443711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Nella speranza di potervi incontrare dal vivo il prossimo anno scolastico, vi auguriamo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b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</a:rPr>
              <a:t>uone Feste e un sereno Natale!</a:t>
            </a:r>
            <a:endParaRPr lang="it-IT" sz="2800" dirty="0">
              <a:solidFill>
                <a:schemeClr val="accent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21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104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I.C.  DI OCCHIOBELLO  SCUOLA SECONDARIA  «DANTE ALIGHIERI»  SEDE di OCCHIOBELLO </vt:lpstr>
      <vt:lpstr>Diapositiva 2</vt:lpstr>
      <vt:lpstr>Diapositiva 3</vt:lpstr>
      <vt:lpstr>Il plesso della secondaria ospita attualmente tre classi.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MAURA BELLINAZZI</dc:creator>
  <cp:lastModifiedBy>cristina</cp:lastModifiedBy>
  <cp:revision>5</cp:revision>
  <dcterms:created xsi:type="dcterms:W3CDTF">2020-12-18T17:29:44Z</dcterms:created>
  <dcterms:modified xsi:type="dcterms:W3CDTF">2020-12-18T20:17:22Z</dcterms:modified>
</cp:coreProperties>
</file>