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57" r:id="rId4"/>
    <p:sldId id="258" r:id="rId5"/>
    <p:sldId id="260" r:id="rId6"/>
    <p:sldId id="263" r:id="rId7"/>
    <p:sldId id="262" r:id="rId8"/>
    <p:sldId id="264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FC2A9BF-E00B-4825-97B0-18F71F908386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4A3E3B5-56C8-4207-ADC8-54EC4194B3C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A9BF-E00B-4825-97B0-18F71F908386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E3B5-56C8-4207-ADC8-54EC4194B3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A9BF-E00B-4825-97B0-18F71F908386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E3B5-56C8-4207-ADC8-54EC4194B3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A9BF-E00B-4825-97B0-18F71F908386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E3B5-56C8-4207-ADC8-54EC4194B3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A9BF-E00B-4825-97B0-18F71F908386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E3B5-56C8-4207-ADC8-54EC4194B3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A9BF-E00B-4825-97B0-18F71F908386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E3B5-56C8-4207-ADC8-54EC4194B3C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A9BF-E00B-4825-97B0-18F71F908386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E3B5-56C8-4207-ADC8-54EC4194B3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A9BF-E00B-4825-97B0-18F71F908386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E3B5-56C8-4207-ADC8-54EC4194B3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A9BF-E00B-4825-97B0-18F71F908386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E3B5-56C8-4207-ADC8-54EC4194B3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A9BF-E00B-4825-97B0-18F71F908386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E3B5-56C8-4207-ADC8-54EC4194B3C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A9BF-E00B-4825-97B0-18F71F908386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E3B5-56C8-4207-ADC8-54EC4194B3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FC2A9BF-E00B-4825-97B0-18F71F908386}" type="datetimeFigureOut">
              <a:rPr lang="it-IT" smtClean="0"/>
              <a:pPr/>
              <a:t>16/12/2020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4A3E3B5-56C8-4207-ADC8-54EC4194B3C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772400" cy="15121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BENVENUTI ALLA NOSTRA 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Scuola primaria G. Carducci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Open </a:t>
            </a:r>
            <a:r>
              <a:rPr lang="it-IT" dirty="0" err="1" smtClean="0"/>
              <a:t>day</a:t>
            </a:r>
            <a:r>
              <a:rPr lang="it-IT" dirty="0" smtClean="0"/>
              <a:t> </a:t>
            </a:r>
            <a:r>
              <a:rPr lang="it-IT" dirty="0" err="1" smtClean="0"/>
              <a:t>a.s</a:t>
            </a:r>
            <a:r>
              <a:rPr lang="it-IT" dirty="0" smtClean="0"/>
              <a:t> 2020-2021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5481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52128"/>
          </a:xfrm>
        </p:spPr>
        <p:txBody>
          <a:bodyPr>
            <a:normAutofit/>
          </a:bodyPr>
          <a:lstStyle/>
          <a:p>
            <a:r>
              <a:rPr lang="it-IT" dirty="0" smtClean="0"/>
              <a:t>Le nostre uscite didattiche 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47062">
            <a:off x="1094629" y="2142453"/>
            <a:ext cx="2624138" cy="2046067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772817"/>
            <a:ext cx="2735287" cy="1656184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43625">
            <a:off x="4256788" y="4084382"/>
            <a:ext cx="151216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54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477968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/>
              <a:t>I nostri orari sono:</a:t>
            </a:r>
            <a:br>
              <a:rPr lang="it-IT" sz="2400" dirty="0" smtClean="0"/>
            </a:br>
            <a:r>
              <a:rPr lang="it-IT" sz="2400" dirty="0" smtClean="0"/>
              <a:t>dal lunedì al venerdì </a:t>
            </a:r>
            <a:br>
              <a:rPr lang="it-IT" sz="2400" dirty="0" smtClean="0"/>
            </a:br>
            <a:r>
              <a:rPr lang="it-IT" sz="2400" dirty="0" smtClean="0"/>
              <a:t>e </a:t>
            </a:r>
            <a:br>
              <a:rPr lang="it-IT" sz="2400" dirty="0" smtClean="0"/>
            </a:br>
            <a:r>
              <a:rPr lang="it-IT" sz="2400" dirty="0" smtClean="0"/>
              <a:t>sabato tutti a casa 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708920"/>
            <a:ext cx="6408712" cy="3024335"/>
          </a:xfrm>
        </p:spPr>
      </p:pic>
    </p:spTree>
    <p:extLst>
      <p:ext uri="{BB962C8B-B14F-4D97-AF65-F5344CB8AC3E}">
        <p14:creationId xmlns:p14="http://schemas.microsoft.com/office/powerpoint/2010/main" xmlns="" val="60308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626" cy="2520280"/>
          </a:xfrm>
        </p:spPr>
        <p:txBody>
          <a:bodyPr>
            <a:normAutofit fontScale="90000"/>
          </a:bodyPr>
          <a:lstStyle/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nostra scuola si propone di:</a:t>
            </a:r>
            <a:b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promuovere e sviluppare le potenzialità di ogni bambino;</a:t>
            </a:r>
            <a:r>
              <a:rPr lang="it-IT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it-IT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Favorire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 successo formativo;</a:t>
            </a:r>
            <a:r>
              <a:rPr lang="it-IT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it-IT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Aiutare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bambini e stare bene con sé e con </a:t>
            </a:r>
            <a:r>
              <a:rPr lang="it-IT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gli altri.</a:t>
            </a:r>
            <a:r>
              <a:rPr lang="it-IT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it-IT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708920"/>
            <a:ext cx="7128792" cy="3600400"/>
          </a:xfrm>
        </p:spPr>
      </p:pic>
    </p:spTree>
    <p:extLst>
      <p:ext uri="{BB962C8B-B14F-4D97-AF65-F5344CB8AC3E}">
        <p14:creationId xmlns:p14="http://schemas.microsoft.com/office/powerpoint/2010/main" xmlns="" val="319131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008112"/>
          </a:xfrm>
        </p:spPr>
        <p:txBody>
          <a:bodyPr/>
          <a:lstStyle/>
          <a:p>
            <a:r>
              <a:rPr lang="it-IT" dirty="0" smtClean="0"/>
              <a:t>Il nostro ingresso principale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060848"/>
            <a:ext cx="6550041" cy="3960440"/>
          </a:xfrm>
        </p:spPr>
      </p:pic>
    </p:spTree>
    <p:extLst>
      <p:ext uri="{BB962C8B-B14F-4D97-AF65-F5344CB8AC3E}">
        <p14:creationId xmlns:p14="http://schemas.microsoft.com/office/powerpoint/2010/main" xmlns="" val="141742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nostre aule dotate tutte di lavagna multimediale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276872"/>
            <a:ext cx="7056784" cy="3625180"/>
          </a:xfrm>
        </p:spPr>
      </p:pic>
    </p:spTree>
    <p:extLst>
      <p:ext uri="{BB962C8B-B14F-4D97-AF65-F5344CB8AC3E}">
        <p14:creationId xmlns:p14="http://schemas.microsoft.com/office/powerpoint/2010/main" xmlns="" val="108314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nostra biblioteca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276872"/>
            <a:ext cx="6336704" cy="3888432"/>
          </a:xfrm>
        </p:spPr>
      </p:pic>
    </p:spTree>
    <p:extLst>
      <p:ext uri="{BB962C8B-B14F-4D97-AF65-F5344CB8AC3E}">
        <p14:creationId xmlns:p14="http://schemas.microsoft.com/office/powerpoint/2010/main" xmlns="" val="239862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L’aula informatica e la palestra 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777728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xmlns="" val="299772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nostro giardino 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777728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xmlns="" val="3228882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Alcuni dei nostri progetti: ricordiamo la Shoah e l’alluvione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98743">
            <a:off x="4808895" y="2570342"/>
            <a:ext cx="3529313" cy="2849438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25954">
            <a:off x="1042988" y="2777728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xmlns="" val="249448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48680"/>
            <a:ext cx="3456384" cy="259228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664951">
            <a:off x="4526315" y="825743"/>
            <a:ext cx="2662977" cy="203816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632366">
            <a:off x="1028148" y="4027847"/>
            <a:ext cx="3546419" cy="217680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78158">
            <a:off x="6050604" y="3105643"/>
            <a:ext cx="2083191" cy="310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5675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131</TotalTime>
  <Words>53</Words>
  <Application>Microsoft Office PowerPoint</Application>
  <PresentationFormat>Presentazione su schermo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Austin</vt:lpstr>
      <vt:lpstr> BENVENUTI ALLA NOSTRA  Scuola primaria G. Carducci</vt:lpstr>
      <vt:lpstr>La nostra scuola si propone di: promuovere e sviluppare le potenzialità di ogni bambino; Favorire il successo formativo; Aiutare i bambini e stare bene con sé e con gli altri.  </vt:lpstr>
      <vt:lpstr>Il nostro ingresso principale</vt:lpstr>
      <vt:lpstr>Le nostre aule dotate tutte di lavagna multimediale</vt:lpstr>
      <vt:lpstr>La nostra biblioteca</vt:lpstr>
      <vt:lpstr>L’aula informatica e la palestra </vt:lpstr>
      <vt:lpstr>Il nostro giardino </vt:lpstr>
      <vt:lpstr>Alcuni dei nostri progetti: ricordiamo la Shoah e l’alluvione</vt:lpstr>
      <vt:lpstr>Diapositiva 9</vt:lpstr>
      <vt:lpstr>Le nostre uscite didattiche </vt:lpstr>
      <vt:lpstr>I nostri orari sono: dal lunedì al venerdì  e  sabato tutti a casa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primaria G. Carducci</dc:title>
  <dc:creator>Tiziana</dc:creator>
  <cp:lastModifiedBy>cristina</cp:lastModifiedBy>
  <cp:revision>13</cp:revision>
  <dcterms:created xsi:type="dcterms:W3CDTF">2020-12-15T15:56:18Z</dcterms:created>
  <dcterms:modified xsi:type="dcterms:W3CDTF">2020-12-16T21:36:30Z</dcterms:modified>
</cp:coreProperties>
</file>