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1" r:id="rId25"/>
    <p:sldId id="282" r:id="rId26"/>
    <p:sldId id="283"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Garamond" panose="02020404030301010803" pitchFamily="18" charset="0"/>
      <p:regular r:id="rId33"/>
      <p:bold r:id="rId34"/>
      <p:italic r:id="rId35"/>
      <p:boldItalic r:id="rId36"/>
    </p:embeddedFont>
    <p:embeddedFont>
      <p:font typeface="Nunito" pitchFamily="2" charset="0"/>
      <p:regular r:id="rId37"/>
      <p:bold r:id="rId38"/>
      <p:italic r:id="rId39"/>
      <p:boldItalic r:id="rId40"/>
    </p:embeddedFont>
    <p:embeddedFont>
      <p:font typeface="Roboto" panose="02000000000000000000" pitchFamily="2"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7" roundtripDataSignature="AMtx7mgRIizJb4rt2Z8hZDlhCfYq5xLKn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8" name="Google Shape;12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3" name="Google Shape;21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237d05db11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g1237d05db11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237d05db1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Google Shape;234;g1237d05db11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26e8fed944_0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126e8fed94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26e8fed944_0_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26e8fed94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1" name="Google Shape;26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0" name="Google Shape;27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8" name="Google Shape;27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1215bb3947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6" name="Google Shape;286;g1215bb3947f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2" name="Google Shape;29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2805101c9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12805101c9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11b1ef435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1" name="Google Shape;301;g11b1ef435a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8" name="Google Shape;308;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23cf67cc3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7" name="Google Shape;317;g123cf67cc3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237d05db1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4" name="Google Shape;324;g1237d05db11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6" name="Google Shape;346;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126eb6b89c6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126eb6b89c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9" name="Google Shape;36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7" name="Google Shape;14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235e6231c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g1235e6231c1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235e6231c1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g1235e6231c1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235e6231c1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g1235e6231c1_0_1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237d05db1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g1237d05db1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9" name="Google Shape;19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6" name="Google Shape;2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g1235e6231c1_0_22"/>
          <p:cNvSpPr/>
          <p:nvPr/>
        </p:nvSpPr>
        <p:spPr>
          <a:xfrm>
            <a:off x="41" y="3766000"/>
            <a:ext cx="9827100" cy="3092100"/>
          </a:xfrm>
          <a:prstGeom prst="rtTriangle">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g1235e6231c1_0_22"/>
          <p:cNvSpPr/>
          <p:nvPr/>
        </p:nvSpPr>
        <p:spPr>
          <a:xfrm flipH="1">
            <a:off x="4776900" y="2067600"/>
            <a:ext cx="7415100" cy="4790400"/>
          </a:xfrm>
          <a:prstGeom prst="rtTriangl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g1235e6231c1_0_22"/>
          <p:cNvSpPr/>
          <p:nvPr/>
        </p:nvSpPr>
        <p:spPr>
          <a:xfrm rot="10800000">
            <a:off x="6745206" y="-100"/>
            <a:ext cx="5446800" cy="2736900"/>
          </a:xfrm>
          <a:prstGeom prst="rtTriangl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g1235e6231c1_0_22"/>
          <p:cNvSpPr/>
          <p:nvPr/>
        </p:nvSpPr>
        <p:spPr>
          <a:xfrm>
            <a:off x="271033" y="275000"/>
            <a:ext cx="116499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 name="Google Shape;14;g1235e6231c1_0_22"/>
          <p:cNvGrpSpPr/>
          <p:nvPr/>
        </p:nvGrpSpPr>
        <p:grpSpPr>
          <a:xfrm>
            <a:off x="340259" y="790"/>
            <a:ext cx="3000409" cy="1392365"/>
            <a:chOff x="255200" y="592"/>
            <a:chExt cx="2250363" cy="1044300"/>
          </a:xfrm>
        </p:grpSpPr>
        <p:sp>
          <p:nvSpPr>
            <p:cNvPr id="15" name="Google Shape;15;g1235e6231c1_0_22"/>
            <p:cNvSpPr/>
            <p:nvPr/>
          </p:nvSpPr>
          <p:spPr>
            <a:xfrm>
              <a:off x="764063" y="592"/>
              <a:ext cx="1741500" cy="1044300"/>
            </a:xfrm>
            <a:prstGeom prst="parallelogram">
              <a:avLst>
                <a:gd name="adj" fmla="val 153193"/>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g1235e6231c1_0_22"/>
            <p:cNvSpPr/>
            <p:nvPr/>
          </p:nvSpPr>
          <p:spPr>
            <a:xfrm>
              <a:off x="509632" y="592"/>
              <a:ext cx="1741500" cy="1044300"/>
            </a:xfrm>
            <a:prstGeom prst="parallelogram">
              <a:avLst>
                <a:gd name="adj" fmla="val 153193"/>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g1235e6231c1_0_22"/>
            <p:cNvSpPr/>
            <p:nvPr/>
          </p:nvSpPr>
          <p:spPr>
            <a:xfrm>
              <a:off x="255200" y="592"/>
              <a:ext cx="1741500" cy="1044300"/>
            </a:xfrm>
            <a:prstGeom prst="parallelogram">
              <a:avLst>
                <a:gd name="adj" fmla="val 153193"/>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 name="Google Shape;18;g1235e6231c1_0_22"/>
          <p:cNvGrpSpPr/>
          <p:nvPr/>
        </p:nvGrpSpPr>
        <p:grpSpPr>
          <a:xfrm>
            <a:off x="1207163" y="790"/>
            <a:ext cx="3000409" cy="1392365"/>
            <a:chOff x="905395" y="592"/>
            <a:chExt cx="2250363" cy="1044300"/>
          </a:xfrm>
        </p:grpSpPr>
        <p:sp>
          <p:nvSpPr>
            <p:cNvPr id="19" name="Google Shape;19;g1235e6231c1_0_2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g1235e6231c1_0_2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g1235e6231c1_0_2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 name="Google Shape;22;g1235e6231c1_0_22"/>
          <p:cNvGrpSpPr/>
          <p:nvPr/>
        </p:nvGrpSpPr>
        <p:grpSpPr>
          <a:xfrm>
            <a:off x="9409957" y="6784"/>
            <a:ext cx="2468375" cy="1002839"/>
            <a:chOff x="6917201" y="0"/>
            <a:chExt cx="2227776" cy="863400"/>
          </a:xfrm>
        </p:grpSpPr>
        <p:sp>
          <p:nvSpPr>
            <p:cNvPr id="23" name="Google Shape;23;g1235e6231c1_0_22"/>
            <p:cNvSpPr/>
            <p:nvPr/>
          </p:nvSpPr>
          <p:spPr>
            <a:xfrm>
              <a:off x="7641677" y="0"/>
              <a:ext cx="1503300" cy="863400"/>
            </a:xfrm>
            <a:prstGeom prst="parallelogram">
              <a:avLst>
                <a:gd name="adj" fmla="val 158024"/>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g1235e6231c1_0_22"/>
            <p:cNvSpPr/>
            <p:nvPr/>
          </p:nvSpPr>
          <p:spPr>
            <a:xfrm>
              <a:off x="7279439" y="0"/>
              <a:ext cx="1503300" cy="863400"/>
            </a:xfrm>
            <a:prstGeom prst="parallelogram">
              <a:avLst>
                <a:gd name="adj" fmla="val 158024"/>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g1235e6231c1_0_22"/>
            <p:cNvSpPr/>
            <p:nvPr/>
          </p:nvSpPr>
          <p:spPr>
            <a:xfrm>
              <a:off x="6917201" y="0"/>
              <a:ext cx="1503300" cy="863400"/>
            </a:xfrm>
            <a:prstGeom prst="parallelogram">
              <a:avLst>
                <a:gd name="adj" fmla="val 158024"/>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 name="Google Shape;26;g1235e6231c1_0_22"/>
          <p:cNvGrpSpPr/>
          <p:nvPr/>
        </p:nvGrpSpPr>
        <p:grpSpPr>
          <a:xfrm>
            <a:off x="8737606" y="5623802"/>
            <a:ext cx="3185497" cy="1234317"/>
            <a:chOff x="6917201" y="0"/>
            <a:chExt cx="2227776" cy="863400"/>
          </a:xfrm>
        </p:grpSpPr>
        <p:sp>
          <p:nvSpPr>
            <p:cNvPr id="27" name="Google Shape;27;g1235e6231c1_0_22"/>
            <p:cNvSpPr/>
            <p:nvPr/>
          </p:nvSpPr>
          <p:spPr>
            <a:xfrm>
              <a:off x="7641677" y="0"/>
              <a:ext cx="1503300" cy="863400"/>
            </a:xfrm>
            <a:prstGeom prst="parallelogram">
              <a:avLst>
                <a:gd name="adj" fmla="val 158024"/>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g1235e6231c1_0_22"/>
            <p:cNvSpPr/>
            <p:nvPr/>
          </p:nvSpPr>
          <p:spPr>
            <a:xfrm>
              <a:off x="7279439" y="0"/>
              <a:ext cx="1503300" cy="863400"/>
            </a:xfrm>
            <a:prstGeom prst="parallelogram">
              <a:avLst>
                <a:gd name="adj" fmla="val 158024"/>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g1235e6231c1_0_22"/>
            <p:cNvSpPr/>
            <p:nvPr/>
          </p:nvSpPr>
          <p:spPr>
            <a:xfrm>
              <a:off x="6917201" y="0"/>
              <a:ext cx="1503300" cy="863400"/>
            </a:xfrm>
            <a:prstGeom prst="parallelogram">
              <a:avLst>
                <a:gd name="adj" fmla="val 158024"/>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0" name="Google Shape;30;g1235e6231c1_0_22"/>
          <p:cNvGrpSpPr/>
          <p:nvPr/>
        </p:nvGrpSpPr>
        <p:grpSpPr>
          <a:xfrm>
            <a:off x="265762" y="5407536"/>
            <a:ext cx="3727291" cy="1444382"/>
            <a:chOff x="6917201" y="0"/>
            <a:chExt cx="2227776" cy="863400"/>
          </a:xfrm>
        </p:grpSpPr>
        <p:sp>
          <p:nvSpPr>
            <p:cNvPr id="31" name="Google Shape;31;g1235e6231c1_0_22"/>
            <p:cNvSpPr/>
            <p:nvPr/>
          </p:nvSpPr>
          <p:spPr>
            <a:xfrm>
              <a:off x="7641677" y="0"/>
              <a:ext cx="1503300" cy="863400"/>
            </a:xfrm>
            <a:prstGeom prst="parallelogram">
              <a:avLst>
                <a:gd name="adj" fmla="val 158024"/>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g1235e6231c1_0_22"/>
            <p:cNvSpPr/>
            <p:nvPr/>
          </p:nvSpPr>
          <p:spPr>
            <a:xfrm>
              <a:off x="7279439" y="0"/>
              <a:ext cx="1503300" cy="863400"/>
            </a:xfrm>
            <a:prstGeom prst="parallelogram">
              <a:avLst>
                <a:gd name="adj" fmla="val 158024"/>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g1235e6231c1_0_22"/>
            <p:cNvSpPr/>
            <p:nvPr/>
          </p:nvSpPr>
          <p:spPr>
            <a:xfrm>
              <a:off x="6917201" y="0"/>
              <a:ext cx="1503300" cy="863400"/>
            </a:xfrm>
            <a:prstGeom prst="parallelogram">
              <a:avLst>
                <a:gd name="adj" fmla="val 158024"/>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4" name="Google Shape;34;g1235e6231c1_0_22"/>
          <p:cNvSpPr txBox="1">
            <a:spLocks noGrp="1"/>
          </p:cNvSpPr>
          <p:nvPr>
            <p:ph type="ctrTitle"/>
          </p:nvPr>
        </p:nvSpPr>
        <p:spPr>
          <a:xfrm>
            <a:off x="2478271" y="2430444"/>
            <a:ext cx="7148400" cy="19308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5100"/>
              <a:buNone/>
              <a:defRPr sz="5100"/>
            </a:lvl1pPr>
            <a:lvl2pPr lvl="1" algn="ctr">
              <a:lnSpc>
                <a:spcPct val="100000"/>
              </a:lnSpc>
              <a:spcBef>
                <a:spcPts val="0"/>
              </a:spcBef>
              <a:spcAft>
                <a:spcPts val="0"/>
              </a:spcAft>
              <a:buSzPts val="5100"/>
              <a:buNone/>
              <a:defRPr sz="5100"/>
            </a:lvl2pPr>
            <a:lvl3pPr lvl="2" algn="ctr">
              <a:lnSpc>
                <a:spcPct val="100000"/>
              </a:lnSpc>
              <a:spcBef>
                <a:spcPts val="0"/>
              </a:spcBef>
              <a:spcAft>
                <a:spcPts val="0"/>
              </a:spcAft>
              <a:buSzPts val="5100"/>
              <a:buNone/>
              <a:defRPr sz="5100"/>
            </a:lvl3pPr>
            <a:lvl4pPr lvl="3" algn="ctr">
              <a:lnSpc>
                <a:spcPct val="100000"/>
              </a:lnSpc>
              <a:spcBef>
                <a:spcPts val="0"/>
              </a:spcBef>
              <a:spcAft>
                <a:spcPts val="0"/>
              </a:spcAft>
              <a:buSzPts val="5100"/>
              <a:buNone/>
              <a:defRPr sz="5100"/>
            </a:lvl4pPr>
            <a:lvl5pPr lvl="4" algn="ctr">
              <a:lnSpc>
                <a:spcPct val="100000"/>
              </a:lnSpc>
              <a:spcBef>
                <a:spcPts val="0"/>
              </a:spcBef>
              <a:spcAft>
                <a:spcPts val="0"/>
              </a:spcAft>
              <a:buSzPts val="5100"/>
              <a:buNone/>
              <a:defRPr sz="5100"/>
            </a:lvl5pPr>
            <a:lvl6pPr lvl="5" algn="ctr">
              <a:lnSpc>
                <a:spcPct val="100000"/>
              </a:lnSpc>
              <a:spcBef>
                <a:spcPts val="0"/>
              </a:spcBef>
              <a:spcAft>
                <a:spcPts val="0"/>
              </a:spcAft>
              <a:buSzPts val="5100"/>
              <a:buNone/>
              <a:defRPr sz="5100"/>
            </a:lvl6pPr>
            <a:lvl7pPr lvl="6" algn="ctr">
              <a:lnSpc>
                <a:spcPct val="100000"/>
              </a:lnSpc>
              <a:spcBef>
                <a:spcPts val="0"/>
              </a:spcBef>
              <a:spcAft>
                <a:spcPts val="0"/>
              </a:spcAft>
              <a:buSzPts val="5100"/>
              <a:buNone/>
              <a:defRPr sz="5100"/>
            </a:lvl7pPr>
            <a:lvl8pPr lvl="7" algn="ctr">
              <a:lnSpc>
                <a:spcPct val="100000"/>
              </a:lnSpc>
              <a:spcBef>
                <a:spcPts val="0"/>
              </a:spcBef>
              <a:spcAft>
                <a:spcPts val="0"/>
              </a:spcAft>
              <a:buSzPts val="5100"/>
              <a:buNone/>
              <a:defRPr sz="5100"/>
            </a:lvl8pPr>
            <a:lvl9pPr lvl="8" algn="ctr">
              <a:lnSpc>
                <a:spcPct val="100000"/>
              </a:lnSpc>
              <a:spcBef>
                <a:spcPts val="0"/>
              </a:spcBef>
              <a:spcAft>
                <a:spcPts val="0"/>
              </a:spcAft>
              <a:buSzPts val="5100"/>
              <a:buNone/>
              <a:defRPr sz="5100"/>
            </a:lvl9pPr>
          </a:lstStyle>
          <a:p>
            <a:endParaRPr/>
          </a:p>
        </p:txBody>
      </p:sp>
      <p:sp>
        <p:nvSpPr>
          <p:cNvPr id="35" name="Google Shape;35;g1235e6231c1_0_22"/>
          <p:cNvSpPr txBox="1">
            <a:spLocks noGrp="1"/>
          </p:cNvSpPr>
          <p:nvPr>
            <p:ph type="subTitle" idx="1"/>
          </p:nvPr>
        </p:nvSpPr>
        <p:spPr>
          <a:xfrm>
            <a:off x="2478267" y="4550878"/>
            <a:ext cx="7148400" cy="6969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Clr>
                <a:schemeClr val="lt1"/>
              </a:buClr>
              <a:buSzPts val="2100"/>
              <a:buNone/>
              <a:defRPr sz="2100">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36" name="Google Shape;36;g1235e6231c1_0_22"/>
          <p:cNvSpPr txBox="1">
            <a:spLocks noGrp="1"/>
          </p:cNvSpPr>
          <p:nvPr>
            <p:ph type="sldNum" idx="12"/>
          </p:nvPr>
        </p:nvSpPr>
        <p:spPr>
          <a:xfrm>
            <a:off x="11187645" y="6058224"/>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9"/>
        <p:cNvGrpSpPr/>
        <p:nvPr/>
      </p:nvGrpSpPr>
      <p:grpSpPr>
        <a:xfrm>
          <a:off x="0" y="0"/>
          <a:ext cx="0" cy="0"/>
          <a:chOff x="0" y="0"/>
          <a:chExt cx="0" cy="0"/>
        </a:xfrm>
      </p:grpSpPr>
      <p:sp>
        <p:nvSpPr>
          <p:cNvPr id="100" name="Google Shape;100;g1235e6231c1_0_108"/>
          <p:cNvSpPr/>
          <p:nvPr/>
        </p:nvSpPr>
        <p:spPr>
          <a:xfrm flipH="1">
            <a:off x="4776900" y="2067600"/>
            <a:ext cx="7415100" cy="4790400"/>
          </a:xfrm>
          <a:prstGeom prst="rtTriangle">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g1235e6231c1_0_108"/>
          <p:cNvSpPr/>
          <p:nvPr/>
        </p:nvSpPr>
        <p:spPr>
          <a:xfrm>
            <a:off x="41" y="3766000"/>
            <a:ext cx="9827100" cy="3092100"/>
          </a:xfrm>
          <a:prstGeom prst="rtTriangl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g1235e6231c1_0_108"/>
          <p:cNvSpPr/>
          <p:nvPr/>
        </p:nvSpPr>
        <p:spPr>
          <a:xfrm>
            <a:off x="270967" y="275000"/>
            <a:ext cx="116499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g1235e6231c1_0_108"/>
          <p:cNvSpPr txBox="1">
            <a:spLocks noGrp="1"/>
          </p:cNvSpPr>
          <p:nvPr>
            <p:ph type="title"/>
          </p:nvPr>
        </p:nvSpPr>
        <p:spPr>
          <a:xfrm>
            <a:off x="1092200" y="1127467"/>
            <a:ext cx="8565600" cy="9399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4000"/>
              <a:buNone/>
              <a:defRPr sz="4000"/>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a:endParaRPr/>
          </a:p>
        </p:txBody>
      </p:sp>
      <p:sp>
        <p:nvSpPr>
          <p:cNvPr id="104" name="Google Shape;104;g1235e6231c1_0_108"/>
          <p:cNvSpPr txBox="1">
            <a:spLocks noGrp="1"/>
          </p:cNvSpPr>
          <p:nvPr>
            <p:ph type="subTitle" idx="1"/>
          </p:nvPr>
        </p:nvSpPr>
        <p:spPr>
          <a:xfrm>
            <a:off x="1092200" y="2067600"/>
            <a:ext cx="7813200" cy="5247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Clr>
                <a:schemeClr val="lt1"/>
              </a:buClr>
              <a:buSzPts val="2100"/>
              <a:buNone/>
              <a:defRPr sz="2100">
                <a:solidFill>
                  <a:schemeClr val="lt1"/>
                </a:solidFill>
              </a:defRPr>
            </a:lvl1pPr>
            <a:lvl2pPr lvl="1" algn="l">
              <a:lnSpc>
                <a:spcPct val="100000"/>
              </a:lnSpc>
              <a:spcBef>
                <a:spcPts val="0"/>
              </a:spcBef>
              <a:spcAft>
                <a:spcPts val="0"/>
              </a:spcAft>
              <a:buClr>
                <a:schemeClr val="lt1"/>
              </a:buClr>
              <a:buSzPts val="2100"/>
              <a:buNone/>
              <a:defRPr sz="2100">
                <a:solidFill>
                  <a:schemeClr val="lt1"/>
                </a:solidFill>
              </a:defRPr>
            </a:lvl2pPr>
            <a:lvl3pPr lvl="2" algn="l">
              <a:lnSpc>
                <a:spcPct val="100000"/>
              </a:lnSpc>
              <a:spcBef>
                <a:spcPts val="0"/>
              </a:spcBef>
              <a:spcAft>
                <a:spcPts val="0"/>
              </a:spcAft>
              <a:buClr>
                <a:schemeClr val="lt1"/>
              </a:buClr>
              <a:buSzPts val="2100"/>
              <a:buNone/>
              <a:defRPr sz="2100">
                <a:solidFill>
                  <a:schemeClr val="lt1"/>
                </a:solidFill>
              </a:defRPr>
            </a:lvl3pPr>
            <a:lvl4pPr lvl="3" algn="l">
              <a:lnSpc>
                <a:spcPct val="100000"/>
              </a:lnSpc>
              <a:spcBef>
                <a:spcPts val="0"/>
              </a:spcBef>
              <a:spcAft>
                <a:spcPts val="0"/>
              </a:spcAft>
              <a:buClr>
                <a:schemeClr val="lt1"/>
              </a:buClr>
              <a:buSzPts val="2100"/>
              <a:buNone/>
              <a:defRPr sz="2100">
                <a:solidFill>
                  <a:schemeClr val="lt1"/>
                </a:solidFill>
              </a:defRPr>
            </a:lvl4pPr>
            <a:lvl5pPr lvl="4" algn="l">
              <a:lnSpc>
                <a:spcPct val="100000"/>
              </a:lnSpc>
              <a:spcBef>
                <a:spcPts val="0"/>
              </a:spcBef>
              <a:spcAft>
                <a:spcPts val="0"/>
              </a:spcAft>
              <a:buClr>
                <a:schemeClr val="lt1"/>
              </a:buClr>
              <a:buSzPts val="2100"/>
              <a:buNone/>
              <a:defRPr sz="2100">
                <a:solidFill>
                  <a:schemeClr val="lt1"/>
                </a:solidFill>
              </a:defRPr>
            </a:lvl5pPr>
            <a:lvl6pPr lvl="5" algn="l">
              <a:lnSpc>
                <a:spcPct val="100000"/>
              </a:lnSpc>
              <a:spcBef>
                <a:spcPts val="0"/>
              </a:spcBef>
              <a:spcAft>
                <a:spcPts val="0"/>
              </a:spcAft>
              <a:buClr>
                <a:schemeClr val="lt1"/>
              </a:buClr>
              <a:buSzPts val="2100"/>
              <a:buNone/>
              <a:defRPr sz="2100">
                <a:solidFill>
                  <a:schemeClr val="lt1"/>
                </a:solidFill>
              </a:defRPr>
            </a:lvl6pPr>
            <a:lvl7pPr lvl="6" algn="l">
              <a:lnSpc>
                <a:spcPct val="100000"/>
              </a:lnSpc>
              <a:spcBef>
                <a:spcPts val="0"/>
              </a:spcBef>
              <a:spcAft>
                <a:spcPts val="0"/>
              </a:spcAft>
              <a:buClr>
                <a:schemeClr val="lt1"/>
              </a:buClr>
              <a:buSzPts val="2100"/>
              <a:buNone/>
              <a:defRPr sz="2100">
                <a:solidFill>
                  <a:schemeClr val="lt1"/>
                </a:solidFill>
              </a:defRPr>
            </a:lvl7pPr>
            <a:lvl8pPr lvl="7" algn="l">
              <a:lnSpc>
                <a:spcPct val="100000"/>
              </a:lnSpc>
              <a:spcBef>
                <a:spcPts val="0"/>
              </a:spcBef>
              <a:spcAft>
                <a:spcPts val="0"/>
              </a:spcAft>
              <a:buClr>
                <a:schemeClr val="lt1"/>
              </a:buClr>
              <a:buSzPts val="2100"/>
              <a:buNone/>
              <a:defRPr sz="2100">
                <a:solidFill>
                  <a:schemeClr val="lt1"/>
                </a:solidFill>
              </a:defRPr>
            </a:lvl8pPr>
            <a:lvl9pPr lvl="8" algn="l">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05" name="Google Shape;105;g1235e6231c1_0_108"/>
          <p:cNvSpPr txBox="1">
            <a:spLocks noGrp="1"/>
          </p:cNvSpPr>
          <p:nvPr>
            <p:ph type="body" idx="2"/>
          </p:nvPr>
        </p:nvSpPr>
        <p:spPr>
          <a:xfrm>
            <a:off x="1092200" y="3289400"/>
            <a:ext cx="7813200" cy="2793900"/>
          </a:xfrm>
          <a:prstGeom prst="rect">
            <a:avLst/>
          </a:prstGeom>
          <a:noFill/>
          <a:ln>
            <a:noFill/>
          </a:ln>
        </p:spPr>
        <p:txBody>
          <a:bodyPr spcFirstLastPara="1" wrap="square" lIns="121900" tIns="121900" rIns="121900" bIns="121900" anchor="t" anchorCtr="0">
            <a:normAutofit/>
          </a:bodyPr>
          <a:lstStyle>
            <a:lvl1pPr marL="457200" lvl="0" indent="-336550" algn="l">
              <a:lnSpc>
                <a:spcPct val="115000"/>
              </a:lnSpc>
              <a:spcBef>
                <a:spcPts val="0"/>
              </a:spcBef>
              <a:spcAft>
                <a:spcPts val="0"/>
              </a:spcAft>
              <a:buSzPts val="1700"/>
              <a:buChar char="●"/>
              <a:defRPr/>
            </a:lvl1pPr>
            <a:lvl2pPr marL="914400" lvl="1" indent="-323850" algn="l">
              <a:lnSpc>
                <a:spcPct val="115000"/>
              </a:lnSpc>
              <a:spcBef>
                <a:spcPts val="0"/>
              </a:spcBef>
              <a:spcAft>
                <a:spcPts val="0"/>
              </a:spcAft>
              <a:buSzPts val="1500"/>
              <a:buChar char="○"/>
              <a:defRPr/>
            </a:lvl2pPr>
            <a:lvl3pPr marL="1371600" lvl="2" indent="-323850" algn="l">
              <a:lnSpc>
                <a:spcPct val="115000"/>
              </a:lnSpc>
              <a:spcBef>
                <a:spcPts val="0"/>
              </a:spcBef>
              <a:spcAft>
                <a:spcPts val="0"/>
              </a:spcAft>
              <a:buSzPts val="1500"/>
              <a:buChar char="■"/>
              <a:defRPr/>
            </a:lvl3pPr>
            <a:lvl4pPr marL="1828800" lvl="3" indent="-323850" algn="l">
              <a:lnSpc>
                <a:spcPct val="115000"/>
              </a:lnSpc>
              <a:spcBef>
                <a:spcPts val="0"/>
              </a:spcBef>
              <a:spcAft>
                <a:spcPts val="0"/>
              </a:spcAft>
              <a:buSzPts val="1500"/>
              <a:buChar char="●"/>
              <a:defRPr/>
            </a:lvl4pPr>
            <a:lvl5pPr marL="2286000" lvl="4" indent="-323850" algn="l">
              <a:lnSpc>
                <a:spcPct val="115000"/>
              </a:lnSpc>
              <a:spcBef>
                <a:spcPts val="0"/>
              </a:spcBef>
              <a:spcAft>
                <a:spcPts val="0"/>
              </a:spcAft>
              <a:buSzPts val="1500"/>
              <a:buChar char="○"/>
              <a:defRPr/>
            </a:lvl5pPr>
            <a:lvl6pPr marL="2743200" lvl="5" indent="-323850" algn="l">
              <a:lnSpc>
                <a:spcPct val="115000"/>
              </a:lnSpc>
              <a:spcBef>
                <a:spcPts val="0"/>
              </a:spcBef>
              <a:spcAft>
                <a:spcPts val="0"/>
              </a:spcAft>
              <a:buSzPts val="1500"/>
              <a:buChar char="■"/>
              <a:defRPr/>
            </a:lvl6pPr>
            <a:lvl7pPr marL="3200400" lvl="6" indent="-323850" algn="l">
              <a:lnSpc>
                <a:spcPct val="115000"/>
              </a:lnSpc>
              <a:spcBef>
                <a:spcPts val="0"/>
              </a:spcBef>
              <a:spcAft>
                <a:spcPts val="0"/>
              </a:spcAft>
              <a:buSzPts val="1500"/>
              <a:buChar char="●"/>
              <a:defRPr/>
            </a:lvl7pPr>
            <a:lvl8pPr marL="3657600" lvl="7" indent="-323850" algn="l">
              <a:lnSpc>
                <a:spcPct val="115000"/>
              </a:lnSpc>
              <a:spcBef>
                <a:spcPts val="0"/>
              </a:spcBef>
              <a:spcAft>
                <a:spcPts val="0"/>
              </a:spcAft>
              <a:buSzPts val="1500"/>
              <a:buChar char="○"/>
              <a:defRPr/>
            </a:lvl8pPr>
            <a:lvl9pPr marL="4114800" lvl="8" indent="-323850" algn="l">
              <a:lnSpc>
                <a:spcPct val="115000"/>
              </a:lnSpc>
              <a:spcBef>
                <a:spcPts val="0"/>
              </a:spcBef>
              <a:spcAft>
                <a:spcPts val="0"/>
              </a:spcAft>
              <a:buSzPts val="1500"/>
              <a:buChar char="■"/>
              <a:defRPr/>
            </a:lvl9pPr>
          </a:lstStyle>
          <a:p>
            <a:endParaRPr/>
          </a:p>
        </p:txBody>
      </p:sp>
      <p:sp>
        <p:nvSpPr>
          <p:cNvPr id="106" name="Google Shape;106;g1235e6231c1_0_108"/>
          <p:cNvSpPr txBox="1">
            <a:spLocks noGrp="1"/>
          </p:cNvSpPr>
          <p:nvPr>
            <p:ph type="sldNum" idx="12"/>
          </p:nvPr>
        </p:nvSpPr>
        <p:spPr>
          <a:xfrm>
            <a:off x="11187645" y="6058224"/>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7"/>
        <p:cNvGrpSpPr/>
        <p:nvPr/>
      </p:nvGrpSpPr>
      <p:grpSpPr>
        <a:xfrm>
          <a:off x="0" y="0"/>
          <a:ext cx="0" cy="0"/>
          <a:chOff x="0" y="0"/>
          <a:chExt cx="0" cy="0"/>
        </a:xfrm>
      </p:grpSpPr>
      <p:sp>
        <p:nvSpPr>
          <p:cNvPr id="108" name="Google Shape;108;g1235e6231c1_0_116"/>
          <p:cNvSpPr/>
          <p:nvPr/>
        </p:nvSpPr>
        <p:spPr>
          <a:xfrm>
            <a:off x="41" y="3766000"/>
            <a:ext cx="9827100" cy="3092100"/>
          </a:xfrm>
          <a:prstGeom prst="rtTriangle">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g1235e6231c1_0_116"/>
          <p:cNvSpPr/>
          <p:nvPr/>
        </p:nvSpPr>
        <p:spPr>
          <a:xfrm flipH="1">
            <a:off x="4776900" y="2067600"/>
            <a:ext cx="7415100" cy="4790400"/>
          </a:xfrm>
          <a:prstGeom prst="rtTriangl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g1235e6231c1_0_116"/>
          <p:cNvSpPr/>
          <p:nvPr/>
        </p:nvSpPr>
        <p:spPr>
          <a:xfrm>
            <a:off x="270967" y="275000"/>
            <a:ext cx="116499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g1235e6231c1_0_116"/>
          <p:cNvSpPr txBox="1">
            <a:spLocks noGrp="1"/>
          </p:cNvSpPr>
          <p:nvPr>
            <p:ph type="body" idx="1"/>
          </p:nvPr>
        </p:nvSpPr>
        <p:spPr>
          <a:xfrm>
            <a:off x="437367" y="5551333"/>
            <a:ext cx="9886800" cy="806700"/>
          </a:xfrm>
          <a:prstGeom prst="rect">
            <a:avLst/>
          </a:prstGeom>
          <a:noFill/>
          <a:ln>
            <a:noFill/>
          </a:ln>
        </p:spPr>
        <p:txBody>
          <a:bodyPr spcFirstLastPara="1" wrap="square" lIns="121900" tIns="121900" rIns="121900" bIns="121900" anchor="b" anchorCtr="0">
            <a:normAutofit/>
          </a:bodyPr>
          <a:lstStyle>
            <a:lvl1pPr marL="457200" lvl="0" indent="-228600" algn="l">
              <a:lnSpc>
                <a:spcPct val="100000"/>
              </a:lnSpc>
              <a:spcBef>
                <a:spcPts val="0"/>
              </a:spcBef>
              <a:spcAft>
                <a:spcPts val="0"/>
              </a:spcAft>
              <a:buSzPts val="1700"/>
              <a:buNone/>
              <a:defRPr/>
            </a:lvl1pPr>
          </a:lstStyle>
          <a:p>
            <a:endParaRPr/>
          </a:p>
        </p:txBody>
      </p:sp>
      <p:sp>
        <p:nvSpPr>
          <p:cNvPr id="112" name="Google Shape;112;g1235e6231c1_0_116"/>
          <p:cNvSpPr txBox="1">
            <a:spLocks noGrp="1"/>
          </p:cNvSpPr>
          <p:nvPr>
            <p:ph type="sldNum" idx="12"/>
          </p:nvPr>
        </p:nvSpPr>
        <p:spPr>
          <a:xfrm>
            <a:off x="11187645" y="6058224"/>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13"/>
        <p:cNvGrpSpPr/>
        <p:nvPr/>
      </p:nvGrpSpPr>
      <p:grpSpPr>
        <a:xfrm>
          <a:off x="0" y="0"/>
          <a:ext cx="0" cy="0"/>
          <a:chOff x="0" y="0"/>
          <a:chExt cx="0" cy="0"/>
        </a:xfrm>
      </p:grpSpPr>
      <p:sp>
        <p:nvSpPr>
          <p:cNvPr id="114" name="Google Shape;114;g1235e6231c1_0_122"/>
          <p:cNvSpPr/>
          <p:nvPr/>
        </p:nvSpPr>
        <p:spPr>
          <a:xfrm flipH="1">
            <a:off x="7425600" y="3778767"/>
            <a:ext cx="4766400" cy="3079200"/>
          </a:xfrm>
          <a:prstGeom prst="rtTriangl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5" name="Google Shape;115;g1235e6231c1_0_122"/>
          <p:cNvGrpSpPr/>
          <p:nvPr/>
        </p:nvGrpSpPr>
        <p:grpSpPr>
          <a:xfrm>
            <a:off x="7945629" y="5492768"/>
            <a:ext cx="3361267" cy="1365553"/>
            <a:chOff x="6917201" y="0"/>
            <a:chExt cx="2227776" cy="863400"/>
          </a:xfrm>
        </p:grpSpPr>
        <p:sp>
          <p:nvSpPr>
            <p:cNvPr id="116" name="Google Shape;116;g1235e6231c1_0_122"/>
            <p:cNvSpPr/>
            <p:nvPr/>
          </p:nvSpPr>
          <p:spPr>
            <a:xfrm>
              <a:off x="7641677" y="0"/>
              <a:ext cx="1503300" cy="863400"/>
            </a:xfrm>
            <a:prstGeom prst="parallelogram">
              <a:avLst>
                <a:gd name="adj" fmla="val 158024"/>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g1235e6231c1_0_122"/>
            <p:cNvSpPr/>
            <p:nvPr/>
          </p:nvSpPr>
          <p:spPr>
            <a:xfrm>
              <a:off x="7279439" y="0"/>
              <a:ext cx="1503300" cy="863400"/>
            </a:xfrm>
            <a:prstGeom prst="parallelogram">
              <a:avLst>
                <a:gd name="adj" fmla="val 158024"/>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g1235e6231c1_0_122"/>
            <p:cNvSpPr/>
            <p:nvPr/>
          </p:nvSpPr>
          <p:spPr>
            <a:xfrm>
              <a:off x="6917201" y="0"/>
              <a:ext cx="1503300" cy="863400"/>
            </a:xfrm>
            <a:prstGeom prst="parallelogram">
              <a:avLst>
                <a:gd name="adj" fmla="val 158024"/>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9" name="Google Shape;119;g1235e6231c1_0_122"/>
          <p:cNvGrpSpPr/>
          <p:nvPr/>
        </p:nvGrpSpPr>
        <p:grpSpPr>
          <a:xfrm>
            <a:off x="265762" y="3"/>
            <a:ext cx="3727291" cy="1444382"/>
            <a:chOff x="6917201" y="0"/>
            <a:chExt cx="2227776" cy="863400"/>
          </a:xfrm>
        </p:grpSpPr>
        <p:sp>
          <p:nvSpPr>
            <p:cNvPr id="120" name="Google Shape;120;g1235e6231c1_0_122"/>
            <p:cNvSpPr/>
            <p:nvPr/>
          </p:nvSpPr>
          <p:spPr>
            <a:xfrm>
              <a:off x="7641677" y="0"/>
              <a:ext cx="1503300" cy="863400"/>
            </a:xfrm>
            <a:prstGeom prst="parallelogram">
              <a:avLst>
                <a:gd name="adj" fmla="val 158024"/>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g1235e6231c1_0_122"/>
            <p:cNvSpPr/>
            <p:nvPr/>
          </p:nvSpPr>
          <p:spPr>
            <a:xfrm>
              <a:off x="7279439" y="0"/>
              <a:ext cx="1503300" cy="863400"/>
            </a:xfrm>
            <a:prstGeom prst="parallelogram">
              <a:avLst>
                <a:gd name="adj" fmla="val 158024"/>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g1235e6231c1_0_122"/>
            <p:cNvSpPr/>
            <p:nvPr/>
          </p:nvSpPr>
          <p:spPr>
            <a:xfrm>
              <a:off x="6917201" y="0"/>
              <a:ext cx="1503300" cy="863400"/>
            </a:xfrm>
            <a:prstGeom prst="parallelogram">
              <a:avLst>
                <a:gd name="adj" fmla="val 158024"/>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3" name="Google Shape;123;g1235e6231c1_0_122"/>
          <p:cNvSpPr txBox="1">
            <a:spLocks noGrp="1"/>
          </p:cNvSpPr>
          <p:nvPr>
            <p:ph type="title" hasCustomPrompt="1"/>
          </p:nvPr>
        </p:nvSpPr>
        <p:spPr>
          <a:xfrm>
            <a:off x="1847800" y="1845133"/>
            <a:ext cx="8496300" cy="18396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Clr>
                <a:schemeClr val="dk2"/>
              </a:buClr>
              <a:buSzPts val="11500"/>
              <a:buNone/>
              <a:defRPr sz="11500">
                <a:solidFill>
                  <a:schemeClr val="dk2"/>
                </a:solidFill>
              </a:defRPr>
            </a:lvl1pPr>
            <a:lvl2pPr lvl="1" algn="ctr">
              <a:lnSpc>
                <a:spcPct val="100000"/>
              </a:lnSpc>
              <a:spcBef>
                <a:spcPts val="0"/>
              </a:spcBef>
              <a:spcAft>
                <a:spcPts val="0"/>
              </a:spcAft>
              <a:buClr>
                <a:schemeClr val="dk2"/>
              </a:buClr>
              <a:buSzPts val="11500"/>
              <a:buNone/>
              <a:defRPr sz="11500">
                <a:solidFill>
                  <a:schemeClr val="dk2"/>
                </a:solidFill>
              </a:defRPr>
            </a:lvl2pPr>
            <a:lvl3pPr lvl="2" algn="ctr">
              <a:lnSpc>
                <a:spcPct val="100000"/>
              </a:lnSpc>
              <a:spcBef>
                <a:spcPts val="0"/>
              </a:spcBef>
              <a:spcAft>
                <a:spcPts val="0"/>
              </a:spcAft>
              <a:buClr>
                <a:schemeClr val="dk2"/>
              </a:buClr>
              <a:buSzPts val="11500"/>
              <a:buNone/>
              <a:defRPr sz="11500">
                <a:solidFill>
                  <a:schemeClr val="dk2"/>
                </a:solidFill>
              </a:defRPr>
            </a:lvl3pPr>
            <a:lvl4pPr lvl="3" algn="ctr">
              <a:lnSpc>
                <a:spcPct val="100000"/>
              </a:lnSpc>
              <a:spcBef>
                <a:spcPts val="0"/>
              </a:spcBef>
              <a:spcAft>
                <a:spcPts val="0"/>
              </a:spcAft>
              <a:buClr>
                <a:schemeClr val="dk2"/>
              </a:buClr>
              <a:buSzPts val="11500"/>
              <a:buNone/>
              <a:defRPr sz="11500">
                <a:solidFill>
                  <a:schemeClr val="dk2"/>
                </a:solidFill>
              </a:defRPr>
            </a:lvl4pPr>
            <a:lvl5pPr lvl="4" algn="ctr">
              <a:lnSpc>
                <a:spcPct val="100000"/>
              </a:lnSpc>
              <a:spcBef>
                <a:spcPts val="0"/>
              </a:spcBef>
              <a:spcAft>
                <a:spcPts val="0"/>
              </a:spcAft>
              <a:buClr>
                <a:schemeClr val="dk2"/>
              </a:buClr>
              <a:buSzPts val="11500"/>
              <a:buNone/>
              <a:defRPr sz="11500">
                <a:solidFill>
                  <a:schemeClr val="dk2"/>
                </a:solidFill>
              </a:defRPr>
            </a:lvl5pPr>
            <a:lvl6pPr lvl="5" algn="ctr">
              <a:lnSpc>
                <a:spcPct val="100000"/>
              </a:lnSpc>
              <a:spcBef>
                <a:spcPts val="0"/>
              </a:spcBef>
              <a:spcAft>
                <a:spcPts val="0"/>
              </a:spcAft>
              <a:buClr>
                <a:schemeClr val="dk2"/>
              </a:buClr>
              <a:buSzPts val="11500"/>
              <a:buNone/>
              <a:defRPr sz="11500">
                <a:solidFill>
                  <a:schemeClr val="dk2"/>
                </a:solidFill>
              </a:defRPr>
            </a:lvl6pPr>
            <a:lvl7pPr lvl="6" algn="ctr">
              <a:lnSpc>
                <a:spcPct val="100000"/>
              </a:lnSpc>
              <a:spcBef>
                <a:spcPts val="0"/>
              </a:spcBef>
              <a:spcAft>
                <a:spcPts val="0"/>
              </a:spcAft>
              <a:buClr>
                <a:schemeClr val="dk2"/>
              </a:buClr>
              <a:buSzPts val="11500"/>
              <a:buNone/>
              <a:defRPr sz="11500">
                <a:solidFill>
                  <a:schemeClr val="dk2"/>
                </a:solidFill>
              </a:defRPr>
            </a:lvl7pPr>
            <a:lvl8pPr lvl="7" algn="ctr">
              <a:lnSpc>
                <a:spcPct val="100000"/>
              </a:lnSpc>
              <a:spcBef>
                <a:spcPts val="0"/>
              </a:spcBef>
              <a:spcAft>
                <a:spcPts val="0"/>
              </a:spcAft>
              <a:buClr>
                <a:schemeClr val="dk2"/>
              </a:buClr>
              <a:buSzPts val="11500"/>
              <a:buNone/>
              <a:defRPr sz="11500">
                <a:solidFill>
                  <a:schemeClr val="dk2"/>
                </a:solidFill>
              </a:defRPr>
            </a:lvl8pPr>
            <a:lvl9pPr lvl="8" algn="ctr">
              <a:lnSpc>
                <a:spcPct val="100000"/>
              </a:lnSpc>
              <a:spcBef>
                <a:spcPts val="0"/>
              </a:spcBef>
              <a:spcAft>
                <a:spcPts val="0"/>
              </a:spcAft>
              <a:buClr>
                <a:schemeClr val="dk2"/>
              </a:buClr>
              <a:buSzPts val="11500"/>
              <a:buNone/>
              <a:defRPr sz="11500">
                <a:solidFill>
                  <a:schemeClr val="dk2"/>
                </a:solidFill>
              </a:defRPr>
            </a:lvl9pPr>
          </a:lstStyle>
          <a:p>
            <a:r>
              <a:t>xx%</a:t>
            </a:r>
          </a:p>
        </p:txBody>
      </p:sp>
      <p:sp>
        <p:nvSpPr>
          <p:cNvPr id="124" name="Google Shape;124;g1235e6231c1_0_122"/>
          <p:cNvSpPr txBox="1">
            <a:spLocks noGrp="1"/>
          </p:cNvSpPr>
          <p:nvPr>
            <p:ph type="body" idx="1"/>
          </p:nvPr>
        </p:nvSpPr>
        <p:spPr>
          <a:xfrm>
            <a:off x="1847800" y="3818467"/>
            <a:ext cx="8496300" cy="854700"/>
          </a:xfrm>
          <a:prstGeom prst="rect">
            <a:avLst/>
          </a:prstGeom>
          <a:noFill/>
          <a:ln>
            <a:noFill/>
          </a:ln>
        </p:spPr>
        <p:txBody>
          <a:bodyPr spcFirstLastPara="1" wrap="square" lIns="121900" tIns="121900" rIns="121900" bIns="121900" anchor="t" anchorCtr="0">
            <a:normAutofit/>
          </a:bodyPr>
          <a:lstStyle>
            <a:lvl1pPr marL="457200" lvl="0" indent="-336550" algn="ctr">
              <a:lnSpc>
                <a:spcPct val="115000"/>
              </a:lnSpc>
              <a:spcBef>
                <a:spcPts val="0"/>
              </a:spcBef>
              <a:spcAft>
                <a:spcPts val="0"/>
              </a:spcAft>
              <a:buSzPts val="1700"/>
              <a:buChar char="●"/>
              <a:defRPr/>
            </a:lvl1pPr>
            <a:lvl2pPr marL="914400" lvl="1" indent="-323850" algn="ctr">
              <a:lnSpc>
                <a:spcPct val="115000"/>
              </a:lnSpc>
              <a:spcBef>
                <a:spcPts val="0"/>
              </a:spcBef>
              <a:spcAft>
                <a:spcPts val="0"/>
              </a:spcAft>
              <a:buSzPts val="1500"/>
              <a:buChar char="○"/>
              <a:defRPr/>
            </a:lvl2pPr>
            <a:lvl3pPr marL="1371600" lvl="2" indent="-323850" algn="ctr">
              <a:lnSpc>
                <a:spcPct val="115000"/>
              </a:lnSpc>
              <a:spcBef>
                <a:spcPts val="0"/>
              </a:spcBef>
              <a:spcAft>
                <a:spcPts val="0"/>
              </a:spcAft>
              <a:buSzPts val="1500"/>
              <a:buChar char="■"/>
              <a:defRPr/>
            </a:lvl3pPr>
            <a:lvl4pPr marL="1828800" lvl="3" indent="-323850" algn="ctr">
              <a:lnSpc>
                <a:spcPct val="115000"/>
              </a:lnSpc>
              <a:spcBef>
                <a:spcPts val="0"/>
              </a:spcBef>
              <a:spcAft>
                <a:spcPts val="0"/>
              </a:spcAft>
              <a:buSzPts val="1500"/>
              <a:buChar char="●"/>
              <a:defRPr/>
            </a:lvl4pPr>
            <a:lvl5pPr marL="2286000" lvl="4" indent="-323850" algn="ctr">
              <a:lnSpc>
                <a:spcPct val="115000"/>
              </a:lnSpc>
              <a:spcBef>
                <a:spcPts val="0"/>
              </a:spcBef>
              <a:spcAft>
                <a:spcPts val="0"/>
              </a:spcAft>
              <a:buSzPts val="1500"/>
              <a:buChar char="○"/>
              <a:defRPr/>
            </a:lvl5pPr>
            <a:lvl6pPr marL="2743200" lvl="5" indent="-323850" algn="ctr">
              <a:lnSpc>
                <a:spcPct val="115000"/>
              </a:lnSpc>
              <a:spcBef>
                <a:spcPts val="0"/>
              </a:spcBef>
              <a:spcAft>
                <a:spcPts val="0"/>
              </a:spcAft>
              <a:buSzPts val="1500"/>
              <a:buChar char="■"/>
              <a:defRPr/>
            </a:lvl6pPr>
            <a:lvl7pPr marL="3200400" lvl="6" indent="-323850" algn="ctr">
              <a:lnSpc>
                <a:spcPct val="115000"/>
              </a:lnSpc>
              <a:spcBef>
                <a:spcPts val="0"/>
              </a:spcBef>
              <a:spcAft>
                <a:spcPts val="0"/>
              </a:spcAft>
              <a:buSzPts val="1500"/>
              <a:buChar char="●"/>
              <a:defRPr/>
            </a:lvl7pPr>
            <a:lvl8pPr marL="3657600" lvl="7" indent="-323850" algn="ctr">
              <a:lnSpc>
                <a:spcPct val="115000"/>
              </a:lnSpc>
              <a:spcBef>
                <a:spcPts val="0"/>
              </a:spcBef>
              <a:spcAft>
                <a:spcPts val="0"/>
              </a:spcAft>
              <a:buSzPts val="1500"/>
              <a:buChar char="○"/>
              <a:defRPr/>
            </a:lvl8pPr>
            <a:lvl9pPr marL="4114800" lvl="8" indent="-323850" algn="ctr">
              <a:lnSpc>
                <a:spcPct val="115000"/>
              </a:lnSpc>
              <a:spcBef>
                <a:spcPts val="0"/>
              </a:spcBef>
              <a:spcAft>
                <a:spcPts val="0"/>
              </a:spcAft>
              <a:buSzPts val="1500"/>
              <a:buChar char="■"/>
              <a:defRPr/>
            </a:lvl9pPr>
          </a:lstStyle>
          <a:p>
            <a:endParaRPr/>
          </a:p>
        </p:txBody>
      </p:sp>
      <p:sp>
        <p:nvSpPr>
          <p:cNvPr id="125" name="Google Shape;125;g1235e6231c1_0_122"/>
          <p:cNvSpPr txBox="1">
            <a:spLocks noGrp="1"/>
          </p:cNvSpPr>
          <p:nvPr>
            <p:ph type="sldNum" idx="12"/>
          </p:nvPr>
        </p:nvSpPr>
        <p:spPr>
          <a:xfrm>
            <a:off x="11187645" y="6058224"/>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37"/>
        <p:cNvGrpSpPr/>
        <p:nvPr/>
      </p:nvGrpSpPr>
      <p:grpSpPr>
        <a:xfrm>
          <a:off x="0" y="0"/>
          <a:ext cx="0" cy="0"/>
          <a:chOff x="0" y="0"/>
          <a:chExt cx="0" cy="0"/>
        </a:xfrm>
      </p:grpSpPr>
      <p:cxnSp>
        <p:nvCxnSpPr>
          <p:cNvPr id="38" name="Google Shape;38;g1235e6231c1_0_137"/>
          <p:cNvCxnSpPr/>
          <p:nvPr/>
        </p:nvCxnSpPr>
        <p:spPr>
          <a:xfrm>
            <a:off x="1396169" y="2421466"/>
            <a:ext cx="9407400" cy="0"/>
          </a:xfrm>
          <a:prstGeom prst="straightConnector1">
            <a:avLst/>
          </a:prstGeom>
          <a:noFill/>
          <a:ln w="15875" cap="flat" cmpd="sng">
            <a:solidFill>
              <a:schemeClr val="accent1"/>
            </a:solidFill>
            <a:prstDash val="solid"/>
            <a:round/>
            <a:headEnd type="none" w="sm" len="sm"/>
            <a:tailEnd type="none" w="sm" len="sm"/>
          </a:ln>
        </p:spPr>
      </p:cxnSp>
      <p:sp>
        <p:nvSpPr>
          <p:cNvPr id="39" name="Google Shape;39;g1235e6231c1_0_137"/>
          <p:cNvSpPr txBox="1">
            <a:spLocks noGrp="1"/>
          </p:cNvSpPr>
          <p:nvPr>
            <p:ph type="title"/>
          </p:nvPr>
        </p:nvSpPr>
        <p:spPr>
          <a:xfrm>
            <a:off x="1295402" y="982132"/>
            <a:ext cx="9601200" cy="13038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40" name="Google Shape;40;g1235e6231c1_0_137"/>
          <p:cNvSpPr txBox="1">
            <a:spLocks noGrp="1"/>
          </p:cNvSpPr>
          <p:nvPr>
            <p:ph type="body" idx="1"/>
          </p:nvPr>
        </p:nvSpPr>
        <p:spPr>
          <a:xfrm>
            <a:off x="1295401" y="2556932"/>
            <a:ext cx="9601200" cy="3318900"/>
          </a:xfrm>
          <a:prstGeom prst="rect">
            <a:avLst/>
          </a:prstGeom>
          <a:noFill/>
          <a:ln>
            <a:noFill/>
          </a:ln>
        </p:spPr>
        <p:txBody>
          <a:bodyPr spcFirstLastPara="1" wrap="square" lIns="91425" tIns="45700" rIns="91425" bIns="45700" anchor="t" anchorCtr="0">
            <a:normAutofit/>
          </a:bodyPr>
          <a:lstStyle>
            <a:lvl1pPr marL="457200" lvl="0" indent="-360045" algn="l">
              <a:lnSpc>
                <a:spcPct val="115000"/>
              </a:lnSpc>
              <a:spcBef>
                <a:spcPts val="360"/>
              </a:spcBef>
              <a:spcAft>
                <a:spcPts val="0"/>
              </a:spcAft>
              <a:buSzPts val="2070"/>
              <a:buChar char="●"/>
              <a:defRPr/>
            </a:lvl1pPr>
            <a:lvl2pPr marL="914400" lvl="1" indent="-360044" algn="l">
              <a:lnSpc>
                <a:spcPct val="115000"/>
              </a:lnSpc>
              <a:spcBef>
                <a:spcPts val="600"/>
              </a:spcBef>
              <a:spcAft>
                <a:spcPts val="0"/>
              </a:spcAft>
              <a:buSzPts val="2070"/>
              <a:buChar char="○"/>
              <a:defRPr/>
            </a:lvl2pPr>
            <a:lvl3pPr marL="1371600" lvl="2" indent="-360044" algn="l">
              <a:lnSpc>
                <a:spcPct val="115000"/>
              </a:lnSpc>
              <a:spcBef>
                <a:spcPts val="600"/>
              </a:spcBef>
              <a:spcAft>
                <a:spcPts val="0"/>
              </a:spcAft>
              <a:buSzPts val="2070"/>
              <a:buChar char="■"/>
              <a:defRPr/>
            </a:lvl3pPr>
            <a:lvl4pPr marL="1828800" lvl="3" indent="-360044" algn="l">
              <a:lnSpc>
                <a:spcPct val="115000"/>
              </a:lnSpc>
              <a:spcBef>
                <a:spcPts val="600"/>
              </a:spcBef>
              <a:spcAft>
                <a:spcPts val="0"/>
              </a:spcAft>
              <a:buSzPts val="2070"/>
              <a:buChar char="●"/>
              <a:defRPr/>
            </a:lvl4pPr>
            <a:lvl5pPr marL="2286000" lvl="4" indent="-360045" algn="l">
              <a:lnSpc>
                <a:spcPct val="115000"/>
              </a:lnSpc>
              <a:spcBef>
                <a:spcPts val="600"/>
              </a:spcBef>
              <a:spcAft>
                <a:spcPts val="0"/>
              </a:spcAft>
              <a:buSzPts val="2070"/>
              <a:buChar char="○"/>
              <a:defRPr/>
            </a:lvl5pPr>
            <a:lvl6pPr marL="2743200" lvl="5" indent="-360045" algn="l">
              <a:lnSpc>
                <a:spcPct val="115000"/>
              </a:lnSpc>
              <a:spcBef>
                <a:spcPts val="600"/>
              </a:spcBef>
              <a:spcAft>
                <a:spcPts val="0"/>
              </a:spcAft>
              <a:buSzPts val="2070"/>
              <a:buChar char="■"/>
              <a:defRPr/>
            </a:lvl6pPr>
            <a:lvl7pPr marL="3200400" lvl="6" indent="-360045" algn="l">
              <a:lnSpc>
                <a:spcPct val="115000"/>
              </a:lnSpc>
              <a:spcBef>
                <a:spcPts val="600"/>
              </a:spcBef>
              <a:spcAft>
                <a:spcPts val="0"/>
              </a:spcAft>
              <a:buSzPts val="2070"/>
              <a:buChar char="●"/>
              <a:defRPr/>
            </a:lvl7pPr>
            <a:lvl8pPr marL="3657600" lvl="7" indent="-360045" algn="l">
              <a:lnSpc>
                <a:spcPct val="115000"/>
              </a:lnSpc>
              <a:spcBef>
                <a:spcPts val="600"/>
              </a:spcBef>
              <a:spcAft>
                <a:spcPts val="0"/>
              </a:spcAft>
              <a:buSzPts val="2070"/>
              <a:buChar char="○"/>
              <a:defRPr/>
            </a:lvl8pPr>
            <a:lvl9pPr marL="4114800" lvl="8" indent="-360045" algn="l">
              <a:lnSpc>
                <a:spcPct val="115000"/>
              </a:lnSpc>
              <a:spcBef>
                <a:spcPts val="600"/>
              </a:spcBef>
              <a:spcAft>
                <a:spcPts val="600"/>
              </a:spcAft>
              <a:buSzPts val="2070"/>
              <a:buChar char="■"/>
              <a:defRPr/>
            </a:lvl9pPr>
          </a:lstStyle>
          <a:p>
            <a:endParaRPr/>
          </a:p>
        </p:txBody>
      </p:sp>
      <p:sp>
        <p:nvSpPr>
          <p:cNvPr id="41" name="Google Shape;41;g1235e6231c1_0_137"/>
          <p:cNvSpPr txBox="1">
            <a:spLocks noGrp="1"/>
          </p:cNvSpPr>
          <p:nvPr>
            <p:ph type="dt" idx="10"/>
          </p:nvPr>
        </p:nvSpPr>
        <p:spPr>
          <a:xfrm>
            <a:off x="8677501" y="5969000"/>
            <a:ext cx="1600200" cy="2793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2" name="Google Shape;42;g1235e6231c1_0_137"/>
          <p:cNvSpPr txBox="1">
            <a:spLocks noGrp="1"/>
          </p:cNvSpPr>
          <p:nvPr>
            <p:ph type="ftr" idx="11"/>
          </p:nvPr>
        </p:nvSpPr>
        <p:spPr>
          <a:xfrm>
            <a:off x="1295401" y="5969000"/>
            <a:ext cx="7305900" cy="2793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3" name="Google Shape;43;g1235e6231c1_0_137"/>
          <p:cNvSpPr txBox="1">
            <a:spLocks noGrp="1"/>
          </p:cNvSpPr>
          <p:nvPr>
            <p:ph type="sldNum" idx="12"/>
          </p:nvPr>
        </p:nvSpPr>
        <p:spPr>
          <a:xfrm>
            <a:off x="10353901" y="5969000"/>
            <a:ext cx="542700" cy="2793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44"/>
        <p:cNvGrpSpPr/>
        <p:nvPr/>
      </p:nvGrpSpPr>
      <p:grpSpPr>
        <a:xfrm>
          <a:off x="0" y="0"/>
          <a:ext cx="0" cy="0"/>
          <a:chOff x="0" y="0"/>
          <a:chExt cx="0" cy="0"/>
        </a:xfrm>
      </p:grpSpPr>
      <p:sp>
        <p:nvSpPr>
          <p:cNvPr id="45" name="Google Shape;45;g1235e6231c1_0_69"/>
          <p:cNvSpPr/>
          <p:nvPr/>
        </p:nvSpPr>
        <p:spPr>
          <a:xfrm flipH="1">
            <a:off x="4776900" y="2067600"/>
            <a:ext cx="7415100" cy="4790400"/>
          </a:xfrm>
          <a:prstGeom prst="rtTriangle">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g1235e6231c1_0_69"/>
          <p:cNvSpPr/>
          <p:nvPr/>
        </p:nvSpPr>
        <p:spPr>
          <a:xfrm>
            <a:off x="41" y="3766000"/>
            <a:ext cx="9827100" cy="3092100"/>
          </a:xfrm>
          <a:prstGeom prst="rtTriangl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g1235e6231c1_0_69"/>
          <p:cNvSpPr/>
          <p:nvPr/>
        </p:nvSpPr>
        <p:spPr>
          <a:xfrm>
            <a:off x="270967" y="275000"/>
            <a:ext cx="116499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g1235e6231c1_0_69"/>
          <p:cNvSpPr txBox="1">
            <a:spLocks noGrp="1"/>
          </p:cNvSpPr>
          <p:nvPr>
            <p:ph type="title"/>
          </p:nvPr>
        </p:nvSpPr>
        <p:spPr>
          <a:xfrm>
            <a:off x="1092200" y="1127467"/>
            <a:ext cx="10007700" cy="12729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4000"/>
              <a:buNone/>
              <a:defRPr sz="4000"/>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a:endParaRPr/>
          </a:p>
        </p:txBody>
      </p:sp>
      <p:sp>
        <p:nvSpPr>
          <p:cNvPr id="49" name="Google Shape;49;g1235e6231c1_0_69"/>
          <p:cNvSpPr txBox="1">
            <a:spLocks noGrp="1"/>
          </p:cNvSpPr>
          <p:nvPr>
            <p:ph type="body" idx="1"/>
          </p:nvPr>
        </p:nvSpPr>
        <p:spPr>
          <a:xfrm>
            <a:off x="1092200" y="2654300"/>
            <a:ext cx="4914900" cy="3264000"/>
          </a:xfrm>
          <a:prstGeom prst="rect">
            <a:avLst/>
          </a:prstGeom>
          <a:noFill/>
          <a:ln>
            <a:noFill/>
          </a:ln>
        </p:spPr>
        <p:txBody>
          <a:bodyPr spcFirstLastPara="1" wrap="square" lIns="121900" tIns="121900" rIns="121900" bIns="121900" anchor="t" anchorCtr="0">
            <a:normAutofit/>
          </a:bodyPr>
          <a:lstStyle>
            <a:lvl1pPr marL="457200" lvl="0" indent="-336550" algn="l">
              <a:lnSpc>
                <a:spcPct val="115000"/>
              </a:lnSpc>
              <a:spcBef>
                <a:spcPts val="0"/>
              </a:spcBef>
              <a:spcAft>
                <a:spcPts val="0"/>
              </a:spcAft>
              <a:buSzPts val="1700"/>
              <a:buChar char="●"/>
              <a:defRPr/>
            </a:lvl1pPr>
            <a:lvl2pPr marL="914400" lvl="1" indent="-323850" algn="l">
              <a:lnSpc>
                <a:spcPct val="115000"/>
              </a:lnSpc>
              <a:spcBef>
                <a:spcPts val="0"/>
              </a:spcBef>
              <a:spcAft>
                <a:spcPts val="0"/>
              </a:spcAft>
              <a:buSzPts val="1500"/>
              <a:buChar char="○"/>
              <a:defRPr/>
            </a:lvl2pPr>
            <a:lvl3pPr marL="1371600" lvl="2" indent="-323850" algn="l">
              <a:lnSpc>
                <a:spcPct val="115000"/>
              </a:lnSpc>
              <a:spcBef>
                <a:spcPts val="0"/>
              </a:spcBef>
              <a:spcAft>
                <a:spcPts val="0"/>
              </a:spcAft>
              <a:buSzPts val="1500"/>
              <a:buChar char="■"/>
              <a:defRPr/>
            </a:lvl3pPr>
            <a:lvl4pPr marL="1828800" lvl="3" indent="-323850" algn="l">
              <a:lnSpc>
                <a:spcPct val="115000"/>
              </a:lnSpc>
              <a:spcBef>
                <a:spcPts val="0"/>
              </a:spcBef>
              <a:spcAft>
                <a:spcPts val="0"/>
              </a:spcAft>
              <a:buSzPts val="1500"/>
              <a:buChar char="●"/>
              <a:defRPr/>
            </a:lvl4pPr>
            <a:lvl5pPr marL="2286000" lvl="4" indent="-323850" algn="l">
              <a:lnSpc>
                <a:spcPct val="115000"/>
              </a:lnSpc>
              <a:spcBef>
                <a:spcPts val="0"/>
              </a:spcBef>
              <a:spcAft>
                <a:spcPts val="0"/>
              </a:spcAft>
              <a:buSzPts val="1500"/>
              <a:buChar char="○"/>
              <a:defRPr/>
            </a:lvl5pPr>
            <a:lvl6pPr marL="2743200" lvl="5" indent="-323850" algn="l">
              <a:lnSpc>
                <a:spcPct val="115000"/>
              </a:lnSpc>
              <a:spcBef>
                <a:spcPts val="0"/>
              </a:spcBef>
              <a:spcAft>
                <a:spcPts val="0"/>
              </a:spcAft>
              <a:buSzPts val="1500"/>
              <a:buChar char="■"/>
              <a:defRPr/>
            </a:lvl6pPr>
            <a:lvl7pPr marL="3200400" lvl="6" indent="-323850" algn="l">
              <a:lnSpc>
                <a:spcPct val="115000"/>
              </a:lnSpc>
              <a:spcBef>
                <a:spcPts val="0"/>
              </a:spcBef>
              <a:spcAft>
                <a:spcPts val="0"/>
              </a:spcAft>
              <a:buSzPts val="1500"/>
              <a:buChar char="●"/>
              <a:defRPr/>
            </a:lvl7pPr>
            <a:lvl8pPr marL="3657600" lvl="7" indent="-323850" algn="l">
              <a:lnSpc>
                <a:spcPct val="115000"/>
              </a:lnSpc>
              <a:spcBef>
                <a:spcPts val="0"/>
              </a:spcBef>
              <a:spcAft>
                <a:spcPts val="0"/>
              </a:spcAft>
              <a:buSzPts val="1500"/>
              <a:buChar char="○"/>
              <a:defRPr/>
            </a:lvl8pPr>
            <a:lvl9pPr marL="4114800" lvl="8" indent="-323850" algn="l">
              <a:lnSpc>
                <a:spcPct val="115000"/>
              </a:lnSpc>
              <a:spcBef>
                <a:spcPts val="0"/>
              </a:spcBef>
              <a:spcAft>
                <a:spcPts val="0"/>
              </a:spcAft>
              <a:buSzPts val="1500"/>
              <a:buChar char="■"/>
              <a:defRPr/>
            </a:lvl9pPr>
          </a:lstStyle>
          <a:p>
            <a:endParaRPr/>
          </a:p>
        </p:txBody>
      </p:sp>
      <p:sp>
        <p:nvSpPr>
          <p:cNvPr id="50" name="Google Shape;50;g1235e6231c1_0_69"/>
          <p:cNvSpPr txBox="1">
            <a:spLocks noGrp="1"/>
          </p:cNvSpPr>
          <p:nvPr>
            <p:ph type="body" idx="2"/>
          </p:nvPr>
        </p:nvSpPr>
        <p:spPr>
          <a:xfrm>
            <a:off x="6184900" y="2654300"/>
            <a:ext cx="4914900" cy="3264000"/>
          </a:xfrm>
          <a:prstGeom prst="rect">
            <a:avLst/>
          </a:prstGeom>
          <a:noFill/>
          <a:ln>
            <a:noFill/>
          </a:ln>
        </p:spPr>
        <p:txBody>
          <a:bodyPr spcFirstLastPara="1" wrap="square" lIns="121900" tIns="121900" rIns="121900" bIns="121900" anchor="t" anchorCtr="0">
            <a:normAutofit/>
          </a:bodyPr>
          <a:lstStyle>
            <a:lvl1pPr marL="457200" lvl="0" indent="-336550" algn="l">
              <a:lnSpc>
                <a:spcPct val="115000"/>
              </a:lnSpc>
              <a:spcBef>
                <a:spcPts val="0"/>
              </a:spcBef>
              <a:spcAft>
                <a:spcPts val="0"/>
              </a:spcAft>
              <a:buSzPts val="1700"/>
              <a:buChar char="●"/>
              <a:defRPr/>
            </a:lvl1pPr>
            <a:lvl2pPr marL="914400" lvl="1" indent="-323850" algn="l">
              <a:lnSpc>
                <a:spcPct val="115000"/>
              </a:lnSpc>
              <a:spcBef>
                <a:spcPts val="0"/>
              </a:spcBef>
              <a:spcAft>
                <a:spcPts val="0"/>
              </a:spcAft>
              <a:buSzPts val="1500"/>
              <a:buChar char="○"/>
              <a:defRPr/>
            </a:lvl2pPr>
            <a:lvl3pPr marL="1371600" lvl="2" indent="-323850" algn="l">
              <a:lnSpc>
                <a:spcPct val="115000"/>
              </a:lnSpc>
              <a:spcBef>
                <a:spcPts val="0"/>
              </a:spcBef>
              <a:spcAft>
                <a:spcPts val="0"/>
              </a:spcAft>
              <a:buSzPts val="1500"/>
              <a:buChar char="■"/>
              <a:defRPr/>
            </a:lvl3pPr>
            <a:lvl4pPr marL="1828800" lvl="3" indent="-323850" algn="l">
              <a:lnSpc>
                <a:spcPct val="115000"/>
              </a:lnSpc>
              <a:spcBef>
                <a:spcPts val="0"/>
              </a:spcBef>
              <a:spcAft>
                <a:spcPts val="0"/>
              </a:spcAft>
              <a:buSzPts val="1500"/>
              <a:buChar char="●"/>
              <a:defRPr/>
            </a:lvl4pPr>
            <a:lvl5pPr marL="2286000" lvl="4" indent="-323850" algn="l">
              <a:lnSpc>
                <a:spcPct val="115000"/>
              </a:lnSpc>
              <a:spcBef>
                <a:spcPts val="0"/>
              </a:spcBef>
              <a:spcAft>
                <a:spcPts val="0"/>
              </a:spcAft>
              <a:buSzPts val="1500"/>
              <a:buChar char="○"/>
              <a:defRPr/>
            </a:lvl5pPr>
            <a:lvl6pPr marL="2743200" lvl="5" indent="-323850" algn="l">
              <a:lnSpc>
                <a:spcPct val="115000"/>
              </a:lnSpc>
              <a:spcBef>
                <a:spcPts val="0"/>
              </a:spcBef>
              <a:spcAft>
                <a:spcPts val="0"/>
              </a:spcAft>
              <a:buSzPts val="1500"/>
              <a:buChar char="■"/>
              <a:defRPr/>
            </a:lvl6pPr>
            <a:lvl7pPr marL="3200400" lvl="6" indent="-323850" algn="l">
              <a:lnSpc>
                <a:spcPct val="115000"/>
              </a:lnSpc>
              <a:spcBef>
                <a:spcPts val="0"/>
              </a:spcBef>
              <a:spcAft>
                <a:spcPts val="0"/>
              </a:spcAft>
              <a:buSzPts val="1500"/>
              <a:buChar char="●"/>
              <a:defRPr/>
            </a:lvl7pPr>
            <a:lvl8pPr marL="3657600" lvl="7" indent="-323850" algn="l">
              <a:lnSpc>
                <a:spcPct val="115000"/>
              </a:lnSpc>
              <a:spcBef>
                <a:spcPts val="0"/>
              </a:spcBef>
              <a:spcAft>
                <a:spcPts val="0"/>
              </a:spcAft>
              <a:buSzPts val="1500"/>
              <a:buChar char="○"/>
              <a:defRPr/>
            </a:lvl8pPr>
            <a:lvl9pPr marL="4114800" lvl="8" indent="-323850" algn="l">
              <a:lnSpc>
                <a:spcPct val="115000"/>
              </a:lnSpc>
              <a:spcBef>
                <a:spcPts val="0"/>
              </a:spcBef>
              <a:spcAft>
                <a:spcPts val="0"/>
              </a:spcAft>
              <a:buSzPts val="1500"/>
              <a:buChar char="■"/>
              <a:defRPr/>
            </a:lvl9pPr>
          </a:lstStyle>
          <a:p>
            <a:endParaRPr/>
          </a:p>
        </p:txBody>
      </p:sp>
      <p:sp>
        <p:nvSpPr>
          <p:cNvPr id="51" name="Google Shape;51;g1235e6231c1_0_69"/>
          <p:cNvSpPr txBox="1">
            <a:spLocks noGrp="1"/>
          </p:cNvSpPr>
          <p:nvPr>
            <p:ph type="sldNum" idx="12"/>
          </p:nvPr>
        </p:nvSpPr>
        <p:spPr>
          <a:xfrm>
            <a:off x="11187645" y="6058224"/>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52"/>
        <p:cNvGrpSpPr/>
        <p:nvPr/>
      </p:nvGrpSpPr>
      <p:grpSpPr>
        <a:xfrm>
          <a:off x="0" y="0"/>
          <a:ext cx="0" cy="0"/>
          <a:chOff x="0" y="0"/>
          <a:chExt cx="0" cy="0"/>
        </a:xfrm>
      </p:grpSpPr>
      <p:sp>
        <p:nvSpPr>
          <p:cNvPr id="53" name="Google Shape;53;g1235e6231c1_0_144"/>
          <p:cNvSpPr txBox="1">
            <a:spLocks noGrp="1"/>
          </p:cNvSpPr>
          <p:nvPr>
            <p:ph type="title"/>
          </p:nvPr>
        </p:nvSpPr>
        <p:spPr>
          <a:xfrm>
            <a:off x="1295402" y="982132"/>
            <a:ext cx="9601200" cy="13038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54" name="Google Shape;54;g1235e6231c1_0_144"/>
          <p:cNvSpPr txBox="1">
            <a:spLocks noGrp="1"/>
          </p:cNvSpPr>
          <p:nvPr>
            <p:ph type="body" idx="1"/>
          </p:nvPr>
        </p:nvSpPr>
        <p:spPr>
          <a:xfrm>
            <a:off x="1298448" y="2560320"/>
            <a:ext cx="4718400" cy="3310200"/>
          </a:xfrm>
          <a:prstGeom prst="rect">
            <a:avLst/>
          </a:prstGeom>
          <a:noFill/>
          <a:ln>
            <a:noFill/>
          </a:ln>
        </p:spPr>
        <p:txBody>
          <a:bodyPr spcFirstLastPara="1" wrap="square" lIns="91425" tIns="45700" rIns="91425" bIns="45700" anchor="t" anchorCtr="0">
            <a:normAutofit/>
          </a:bodyPr>
          <a:lstStyle>
            <a:lvl1pPr marL="457200" lvl="0" indent="-360045" algn="l">
              <a:lnSpc>
                <a:spcPct val="115000"/>
              </a:lnSpc>
              <a:spcBef>
                <a:spcPts val="360"/>
              </a:spcBef>
              <a:spcAft>
                <a:spcPts val="0"/>
              </a:spcAft>
              <a:buSzPts val="2070"/>
              <a:buChar char="●"/>
              <a:defRPr/>
            </a:lvl1pPr>
            <a:lvl2pPr marL="914400" lvl="1" indent="-360044" algn="l">
              <a:lnSpc>
                <a:spcPct val="115000"/>
              </a:lnSpc>
              <a:spcBef>
                <a:spcPts val="600"/>
              </a:spcBef>
              <a:spcAft>
                <a:spcPts val="0"/>
              </a:spcAft>
              <a:buSzPts val="2070"/>
              <a:buChar char="○"/>
              <a:defRPr/>
            </a:lvl2pPr>
            <a:lvl3pPr marL="1371600" lvl="2" indent="-360044" algn="l">
              <a:lnSpc>
                <a:spcPct val="115000"/>
              </a:lnSpc>
              <a:spcBef>
                <a:spcPts val="600"/>
              </a:spcBef>
              <a:spcAft>
                <a:spcPts val="0"/>
              </a:spcAft>
              <a:buSzPts val="2070"/>
              <a:buChar char="■"/>
              <a:defRPr/>
            </a:lvl3pPr>
            <a:lvl4pPr marL="1828800" lvl="3" indent="-360044" algn="l">
              <a:lnSpc>
                <a:spcPct val="115000"/>
              </a:lnSpc>
              <a:spcBef>
                <a:spcPts val="600"/>
              </a:spcBef>
              <a:spcAft>
                <a:spcPts val="0"/>
              </a:spcAft>
              <a:buSzPts val="2070"/>
              <a:buChar char="●"/>
              <a:defRPr/>
            </a:lvl4pPr>
            <a:lvl5pPr marL="2286000" lvl="4" indent="-360045" algn="l">
              <a:lnSpc>
                <a:spcPct val="115000"/>
              </a:lnSpc>
              <a:spcBef>
                <a:spcPts val="600"/>
              </a:spcBef>
              <a:spcAft>
                <a:spcPts val="0"/>
              </a:spcAft>
              <a:buSzPts val="2070"/>
              <a:buChar char="○"/>
              <a:defRPr/>
            </a:lvl5pPr>
            <a:lvl6pPr marL="2743200" lvl="5" indent="-360045" algn="l">
              <a:lnSpc>
                <a:spcPct val="115000"/>
              </a:lnSpc>
              <a:spcBef>
                <a:spcPts val="600"/>
              </a:spcBef>
              <a:spcAft>
                <a:spcPts val="0"/>
              </a:spcAft>
              <a:buSzPts val="2070"/>
              <a:buChar char="■"/>
              <a:defRPr/>
            </a:lvl6pPr>
            <a:lvl7pPr marL="3200400" lvl="6" indent="-360045" algn="l">
              <a:lnSpc>
                <a:spcPct val="115000"/>
              </a:lnSpc>
              <a:spcBef>
                <a:spcPts val="600"/>
              </a:spcBef>
              <a:spcAft>
                <a:spcPts val="0"/>
              </a:spcAft>
              <a:buSzPts val="2070"/>
              <a:buChar char="●"/>
              <a:defRPr/>
            </a:lvl7pPr>
            <a:lvl8pPr marL="3657600" lvl="7" indent="-360045" algn="l">
              <a:lnSpc>
                <a:spcPct val="115000"/>
              </a:lnSpc>
              <a:spcBef>
                <a:spcPts val="600"/>
              </a:spcBef>
              <a:spcAft>
                <a:spcPts val="0"/>
              </a:spcAft>
              <a:buSzPts val="2070"/>
              <a:buChar char="○"/>
              <a:defRPr/>
            </a:lvl8pPr>
            <a:lvl9pPr marL="4114800" lvl="8" indent="-360045" algn="l">
              <a:lnSpc>
                <a:spcPct val="115000"/>
              </a:lnSpc>
              <a:spcBef>
                <a:spcPts val="600"/>
              </a:spcBef>
              <a:spcAft>
                <a:spcPts val="600"/>
              </a:spcAft>
              <a:buSzPts val="2070"/>
              <a:buChar char="■"/>
              <a:defRPr/>
            </a:lvl9pPr>
          </a:lstStyle>
          <a:p>
            <a:endParaRPr/>
          </a:p>
        </p:txBody>
      </p:sp>
      <p:sp>
        <p:nvSpPr>
          <p:cNvPr id="55" name="Google Shape;55;g1235e6231c1_0_144"/>
          <p:cNvSpPr txBox="1">
            <a:spLocks noGrp="1"/>
          </p:cNvSpPr>
          <p:nvPr>
            <p:ph type="body" idx="2"/>
          </p:nvPr>
        </p:nvSpPr>
        <p:spPr>
          <a:xfrm>
            <a:off x="6181344" y="2560320"/>
            <a:ext cx="4718400" cy="3310200"/>
          </a:xfrm>
          <a:prstGeom prst="rect">
            <a:avLst/>
          </a:prstGeom>
          <a:noFill/>
          <a:ln>
            <a:noFill/>
          </a:ln>
        </p:spPr>
        <p:txBody>
          <a:bodyPr spcFirstLastPara="1" wrap="square" lIns="91425" tIns="45700" rIns="91425" bIns="45700" anchor="t" anchorCtr="0">
            <a:normAutofit/>
          </a:bodyPr>
          <a:lstStyle>
            <a:lvl1pPr marL="457200" lvl="0" indent="-360045" algn="l">
              <a:lnSpc>
                <a:spcPct val="115000"/>
              </a:lnSpc>
              <a:spcBef>
                <a:spcPts val="360"/>
              </a:spcBef>
              <a:spcAft>
                <a:spcPts val="0"/>
              </a:spcAft>
              <a:buSzPts val="2070"/>
              <a:buChar char="●"/>
              <a:defRPr/>
            </a:lvl1pPr>
            <a:lvl2pPr marL="914400" lvl="1" indent="-360044" algn="l">
              <a:lnSpc>
                <a:spcPct val="115000"/>
              </a:lnSpc>
              <a:spcBef>
                <a:spcPts val="600"/>
              </a:spcBef>
              <a:spcAft>
                <a:spcPts val="0"/>
              </a:spcAft>
              <a:buSzPts val="2070"/>
              <a:buChar char="○"/>
              <a:defRPr/>
            </a:lvl2pPr>
            <a:lvl3pPr marL="1371600" lvl="2" indent="-360044" algn="l">
              <a:lnSpc>
                <a:spcPct val="115000"/>
              </a:lnSpc>
              <a:spcBef>
                <a:spcPts val="600"/>
              </a:spcBef>
              <a:spcAft>
                <a:spcPts val="0"/>
              </a:spcAft>
              <a:buSzPts val="2070"/>
              <a:buChar char="■"/>
              <a:defRPr/>
            </a:lvl3pPr>
            <a:lvl4pPr marL="1828800" lvl="3" indent="-360044" algn="l">
              <a:lnSpc>
                <a:spcPct val="115000"/>
              </a:lnSpc>
              <a:spcBef>
                <a:spcPts val="600"/>
              </a:spcBef>
              <a:spcAft>
                <a:spcPts val="0"/>
              </a:spcAft>
              <a:buSzPts val="2070"/>
              <a:buChar char="●"/>
              <a:defRPr/>
            </a:lvl4pPr>
            <a:lvl5pPr marL="2286000" lvl="4" indent="-360045" algn="l">
              <a:lnSpc>
                <a:spcPct val="115000"/>
              </a:lnSpc>
              <a:spcBef>
                <a:spcPts val="600"/>
              </a:spcBef>
              <a:spcAft>
                <a:spcPts val="0"/>
              </a:spcAft>
              <a:buSzPts val="2070"/>
              <a:buChar char="○"/>
              <a:defRPr/>
            </a:lvl5pPr>
            <a:lvl6pPr marL="2743200" lvl="5" indent="-360045" algn="l">
              <a:lnSpc>
                <a:spcPct val="115000"/>
              </a:lnSpc>
              <a:spcBef>
                <a:spcPts val="600"/>
              </a:spcBef>
              <a:spcAft>
                <a:spcPts val="0"/>
              </a:spcAft>
              <a:buSzPts val="2070"/>
              <a:buChar char="■"/>
              <a:defRPr/>
            </a:lvl6pPr>
            <a:lvl7pPr marL="3200400" lvl="6" indent="-360045" algn="l">
              <a:lnSpc>
                <a:spcPct val="115000"/>
              </a:lnSpc>
              <a:spcBef>
                <a:spcPts val="600"/>
              </a:spcBef>
              <a:spcAft>
                <a:spcPts val="0"/>
              </a:spcAft>
              <a:buSzPts val="2070"/>
              <a:buChar char="●"/>
              <a:defRPr/>
            </a:lvl7pPr>
            <a:lvl8pPr marL="3657600" lvl="7" indent="-360045" algn="l">
              <a:lnSpc>
                <a:spcPct val="115000"/>
              </a:lnSpc>
              <a:spcBef>
                <a:spcPts val="600"/>
              </a:spcBef>
              <a:spcAft>
                <a:spcPts val="0"/>
              </a:spcAft>
              <a:buSzPts val="2070"/>
              <a:buChar char="○"/>
              <a:defRPr/>
            </a:lvl8pPr>
            <a:lvl9pPr marL="4114800" lvl="8" indent="-360045" algn="l">
              <a:lnSpc>
                <a:spcPct val="115000"/>
              </a:lnSpc>
              <a:spcBef>
                <a:spcPts val="600"/>
              </a:spcBef>
              <a:spcAft>
                <a:spcPts val="600"/>
              </a:spcAft>
              <a:buSzPts val="2070"/>
              <a:buChar char="■"/>
              <a:defRPr/>
            </a:lvl9pPr>
          </a:lstStyle>
          <a:p>
            <a:endParaRPr/>
          </a:p>
        </p:txBody>
      </p:sp>
      <p:sp>
        <p:nvSpPr>
          <p:cNvPr id="56" name="Google Shape;56;g1235e6231c1_0_144"/>
          <p:cNvSpPr txBox="1">
            <a:spLocks noGrp="1"/>
          </p:cNvSpPr>
          <p:nvPr>
            <p:ph type="dt" idx="10"/>
          </p:nvPr>
        </p:nvSpPr>
        <p:spPr>
          <a:xfrm>
            <a:off x="8677501" y="5969000"/>
            <a:ext cx="1600200" cy="2793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7" name="Google Shape;57;g1235e6231c1_0_144"/>
          <p:cNvSpPr txBox="1">
            <a:spLocks noGrp="1"/>
          </p:cNvSpPr>
          <p:nvPr>
            <p:ph type="ftr" idx="11"/>
          </p:nvPr>
        </p:nvSpPr>
        <p:spPr>
          <a:xfrm>
            <a:off x="1295401" y="5969000"/>
            <a:ext cx="7305900" cy="2793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8" name="Google Shape;58;g1235e6231c1_0_144"/>
          <p:cNvSpPr txBox="1">
            <a:spLocks noGrp="1"/>
          </p:cNvSpPr>
          <p:nvPr>
            <p:ph type="sldNum" idx="12"/>
          </p:nvPr>
        </p:nvSpPr>
        <p:spPr>
          <a:xfrm>
            <a:off x="10353901" y="5969000"/>
            <a:ext cx="542700" cy="2793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it-IT"/>
              <a:t>‹N›</a:t>
            </a:fld>
            <a:endParaRPr/>
          </a:p>
        </p:txBody>
      </p:sp>
      <p:cxnSp>
        <p:nvCxnSpPr>
          <p:cNvPr id="59" name="Google Shape;59;g1235e6231c1_0_144"/>
          <p:cNvCxnSpPr/>
          <p:nvPr/>
        </p:nvCxnSpPr>
        <p:spPr>
          <a:xfrm>
            <a:off x="1396169" y="2421466"/>
            <a:ext cx="9407400"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0"/>
        <p:cNvGrpSpPr/>
        <p:nvPr/>
      </p:nvGrpSpPr>
      <p:grpSpPr>
        <a:xfrm>
          <a:off x="0" y="0"/>
          <a:ext cx="0" cy="0"/>
          <a:chOff x="0" y="0"/>
          <a:chExt cx="0" cy="0"/>
        </a:xfrm>
      </p:grpSpPr>
      <p:sp>
        <p:nvSpPr>
          <p:cNvPr id="61" name="Google Shape;61;g1235e6231c1_0_77"/>
          <p:cNvSpPr/>
          <p:nvPr/>
        </p:nvSpPr>
        <p:spPr>
          <a:xfrm flipH="1">
            <a:off x="4776900" y="2067600"/>
            <a:ext cx="7415100" cy="4790400"/>
          </a:xfrm>
          <a:prstGeom prst="rtTriangle">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g1235e6231c1_0_77"/>
          <p:cNvSpPr/>
          <p:nvPr/>
        </p:nvSpPr>
        <p:spPr>
          <a:xfrm>
            <a:off x="41" y="3766000"/>
            <a:ext cx="9827100" cy="3092100"/>
          </a:xfrm>
          <a:prstGeom prst="rtTriangl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g1235e6231c1_0_77"/>
          <p:cNvSpPr/>
          <p:nvPr/>
        </p:nvSpPr>
        <p:spPr>
          <a:xfrm>
            <a:off x="270967" y="275000"/>
            <a:ext cx="116499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g1235e6231c1_0_77"/>
          <p:cNvSpPr txBox="1">
            <a:spLocks noGrp="1"/>
          </p:cNvSpPr>
          <p:nvPr>
            <p:ph type="title"/>
          </p:nvPr>
        </p:nvSpPr>
        <p:spPr>
          <a:xfrm>
            <a:off x="1092200" y="1127467"/>
            <a:ext cx="10007700" cy="12729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4000"/>
              <a:buNone/>
              <a:defRPr sz="4000"/>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a:endParaRPr/>
          </a:p>
        </p:txBody>
      </p:sp>
      <p:sp>
        <p:nvSpPr>
          <p:cNvPr id="65" name="Google Shape;65;g1235e6231c1_0_77"/>
          <p:cNvSpPr txBox="1">
            <a:spLocks noGrp="1"/>
          </p:cNvSpPr>
          <p:nvPr>
            <p:ph type="sldNum" idx="12"/>
          </p:nvPr>
        </p:nvSpPr>
        <p:spPr>
          <a:xfrm>
            <a:off x="11187645" y="6058224"/>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66"/>
        <p:cNvGrpSpPr/>
        <p:nvPr/>
      </p:nvGrpSpPr>
      <p:grpSpPr>
        <a:xfrm>
          <a:off x="0" y="0"/>
          <a:ext cx="0" cy="0"/>
          <a:chOff x="0" y="0"/>
          <a:chExt cx="0" cy="0"/>
        </a:xfrm>
      </p:grpSpPr>
      <p:sp>
        <p:nvSpPr>
          <p:cNvPr id="67" name="Google Shape;67;g1235e6231c1_0_152"/>
          <p:cNvSpPr txBox="1">
            <a:spLocks noGrp="1"/>
          </p:cNvSpPr>
          <p:nvPr>
            <p:ph type="title"/>
          </p:nvPr>
        </p:nvSpPr>
        <p:spPr>
          <a:xfrm>
            <a:off x="1295399" y="1883832"/>
            <a:ext cx="6241800" cy="13716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rgbClr val="262626"/>
              </a:buClr>
              <a:buSzPts val="2800"/>
              <a:buFont typeface="Garamond"/>
              <a:buNone/>
              <a:defRPr sz="2800" b="0"/>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68" name="Google Shape;68;g1235e6231c1_0_152"/>
          <p:cNvSpPr>
            <a:spLocks noGrp="1"/>
          </p:cNvSpPr>
          <p:nvPr>
            <p:ph type="pic" idx="2"/>
          </p:nvPr>
        </p:nvSpPr>
        <p:spPr>
          <a:xfrm>
            <a:off x="8094831" y="1041400"/>
            <a:ext cx="3063300" cy="4775100"/>
          </a:xfrm>
          <a:prstGeom prst="roundRect">
            <a:avLst>
              <a:gd name="adj" fmla="val 0"/>
            </a:avLst>
          </a:prstGeom>
          <a:noFill/>
          <a:ln w="57150" cap="flat" cmpd="thickThin">
            <a:solidFill>
              <a:srgbClr val="7F7F7F"/>
            </a:solidFill>
            <a:prstDash val="solid"/>
            <a:miter lim="800000"/>
            <a:headEnd type="none" w="sm" len="sm"/>
            <a:tailEnd type="none" w="sm" len="sm"/>
          </a:ln>
        </p:spPr>
      </p:sp>
      <p:sp>
        <p:nvSpPr>
          <p:cNvPr id="69" name="Google Shape;69;g1235e6231c1_0_152"/>
          <p:cNvSpPr txBox="1">
            <a:spLocks noGrp="1"/>
          </p:cNvSpPr>
          <p:nvPr>
            <p:ph type="body" idx="1"/>
          </p:nvPr>
        </p:nvSpPr>
        <p:spPr>
          <a:xfrm>
            <a:off x="1295399" y="3255432"/>
            <a:ext cx="6241800" cy="1828800"/>
          </a:xfrm>
          <a:prstGeom prst="rect">
            <a:avLst/>
          </a:prstGeom>
          <a:noFill/>
          <a:ln>
            <a:noFill/>
          </a:ln>
        </p:spPr>
        <p:txBody>
          <a:bodyPr spcFirstLastPara="1" wrap="square" lIns="91425" tIns="45700" rIns="91425" bIns="45700" anchor="t" anchorCtr="0">
            <a:normAutofit/>
          </a:bodyPr>
          <a:lstStyle>
            <a:lvl1pPr marL="457200" lvl="0" indent="-228600" algn="ctr">
              <a:lnSpc>
                <a:spcPct val="115000"/>
              </a:lnSpc>
              <a:spcBef>
                <a:spcPts val="360"/>
              </a:spcBef>
              <a:spcAft>
                <a:spcPts val="0"/>
              </a:spcAft>
              <a:buSzPts val="2070"/>
              <a:buNone/>
              <a:defRPr sz="1800"/>
            </a:lvl1pPr>
            <a:lvl2pPr marL="914400" lvl="1" indent="-228600" algn="l">
              <a:lnSpc>
                <a:spcPct val="115000"/>
              </a:lnSpc>
              <a:spcBef>
                <a:spcPts val="600"/>
              </a:spcBef>
              <a:spcAft>
                <a:spcPts val="0"/>
              </a:spcAft>
              <a:buSzPts val="1380"/>
              <a:buNone/>
              <a:defRPr sz="1200"/>
            </a:lvl2pPr>
            <a:lvl3pPr marL="1371600" lvl="2" indent="-228600" algn="l">
              <a:lnSpc>
                <a:spcPct val="115000"/>
              </a:lnSpc>
              <a:spcBef>
                <a:spcPts val="600"/>
              </a:spcBef>
              <a:spcAft>
                <a:spcPts val="0"/>
              </a:spcAft>
              <a:buSzPts val="1150"/>
              <a:buNone/>
              <a:defRPr sz="1000"/>
            </a:lvl3pPr>
            <a:lvl4pPr marL="1828800" lvl="3" indent="-228600" algn="l">
              <a:lnSpc>
                <a:spcPct val="115000"/>
              </a:lnSpc>
              <a:spcBef>
                <a:spcPts val="600"/>
              </a:spcBef>
              <a:spcAft>
                <a:spcPts val="0"/>
              </a:spcAft>
              <a:buSzPts val="1035"/>
              <a:buNone/>
              <a:defRPr sz="900"/>
            </a:lvl4pPr>
            <a:lvl5pPr marL="2286000" lvl="4" indent="-228600" algn="l">
              <a:lnSpc>
                <a:spcPct val="115000"/>
              </a:lnSpc>
              <a:spcBef>
                <a:spcPts val="600"/>
              </a:spcBef>
              <a:spcAft>
                <a:spcPts val="0"/>
              </a:spcAft>
              <a:buSzPts val="1035"/>
              <a:buNone/>
              <a:defRPr sz="900"/>
            </a:lvl5pPr>
            <a:lvl6pPr marL="2743200" lvl="5" indent="-228600" algn="l">
              <a:lnSpc>
                <a:spcPct val="115000"/>
              </a:lnSpc>
              <a:spcBef>
                <a:spcPts val="600"/>
              </a:spcBef>
              <a:spcAft>
                <a:spcPts val="0"/>
              </a:spcAft>
              <a:buSzPts val="1035"/>
              <a:buNone/>
              <a:defRPr sz="900"/>
            </a:lvl6pPr>
            <a:lvl7pPr marL="3200400" lvl="6" indent="-228600" algn="l">
              <a:lnSpc>
                <a:spcPct val="115000"/>
              </a:lnSpc>
              <a:spcBef>
                <a:spcPts val="600"/>
              </a:spcBef>
              <a:spcAft>
                <a:spcPts val="0"/>
              </a:spcAft>
              <a:buSzPts val="1035"/>
              <a:buNone/>
              <a:defRPr sz="900"/>
            </a:lvl7pPr>
            <a:lvl8pPr marL="3657600" lvl="7" indent="-228600" algn="l">
              <a:lnSpc>
                <a:spcPct val="115000"/>
              </a:lnSpc>
              <a:spcBef>
                <a:spcPts val="600"/>
              </a:spcBef>
              <a:spcAft>
                <a:spcPts val="0"/>
              </a:spcAft>
              <a:buSzPts val="1035"/>
              <a:buNone/>
              <a:defRPr sz="900"/>
            </a:lvl8pPr>
            <a:lvl9pPr marL="4114800" lvl="8" indent="-228600" algn="l">
              <a:lnSpc>
                <a:spcPct val="115000"/>
              </a:lnSpc>
              <a:spcBef>
                <a:spcPts val="600"/>
              </a:spcBef>
              <a:spcAft>
                <a:spcPts val="600"/>
              </a:spcAft>
              <a:buSzPts val="1035"/>
              <a:buNone/>
              <a:defRPr sz="900"/>
            </a:lvl9pPr>
          </a:lstStyle>
          <a:p>
            <a:endParaRPr/>
          </a:p>
        </p:txBody>
      </p:sp>
      <p:sp>
        <p:nvSpPr>
          <p:cNvPr id="70" name="Google Shape;70;g1235e6231c1_0_152"/>
          <p:cNvSpPr txBox="1">
            <a:spLocks noGrp="1"/>
          </p:cNvSpPr>
          <p:nvPr>
            <p:ph type="dt" idx="10"/>
          </p:nvPr>
        </p:nvSpPr>
        <p:spPr>
          <a:xfrm>
            <a:off x="8677501" y="5969000"/>
            <a:ext cx="1600200" cy="2793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1" name="Google Shape;71;g1235e6231c1_0_152"/>
          <p:cNvSpPr txBox="1">
            <a:spLocks noGrp="1"/>
          </p:cNvSpPr>
          <p:nvPr>
            <p:ph type="ftr" idx="11"/>
          </p:nvPr>
        </p:nvSpPr>
        <p:spPr>
          <a:xfrm>
            <a:off x="1295401" y="5969000"/>
            <a:ext cx="7305900" cy="2793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2" name="Google Shape;72;g1235e6231c1_0_152"/>
          <p:cNvSpPr txBox="1">
            <a:spLocks noGrp="1"/>
          </p:cNvSpPr>
          <p:nvPr>
            <p:ph type="sldNum" idx="12"/>
          </p:nvPr>
        </p:nvSpPr>
        <p:spPr>
          <a:xfrm>
            <a:off x="10353901" y="5969000"/>
            <a:ext cx="542700" cy="2793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73"/>
        <p:cNvGrpSpPr/>
        <p:nvPr/>
      </p:nvGrpSpPr>
      <p:grpSpPr>
        <a:xfrm>
          <a:off x="0" y="0"/>
          <a:ext cx="0" cy="0"/>
          <a:chOff x="0" y="0"/>
          <a:chExt cx="0" cy="0"/>
        </a:xfrm>
      </p:grpSpPr>
      <p:sp>
        <p:nvSpPr>
          <p:cNvPr id="74" name="Google Shape;74;g1235e6231c1_0_50"/>
          <p:cNvSpPr/>
          <p:nvPr/>
        </p:nvSpPr>
        <p:spPr>
          <a:xfrm flipH="1">
            <a:off x="6342900" y="3079200"/>
            <a:ext cx="5849100" cy="3778800"/>
          </a:xfrm>
          <a:prstGeom prst="rtTriangle">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5" name="Google Shape;75;g1235e6231c1_0_50"/>
          <p:cNvGrpSpPr/>
          <p:nvPr/>
        </p:nvGrpSpPr>
        <p:grpSpPr>
          <a:xfrm>
            <a:off x="7458691" y="5281486"/>
            <a:ext cx="3880116" cy="1576482"/>
            <a:chOff x="6917201" y="0"/>
            <a:chExt cx="2227776" cy="863400"/>
          </a:xfrm>
        </p:grpSpPr>
        <p:sp>
          <p:nvSpPr>
            <p:cNvPr id="76" name="Google Shape;76;g1235e6231c1_0_50"/>
            <p:cNvSpPr/>
            <p:nvPr/>
          </p:nvSpPr>
          <p:spPr>
            <a:xfrm>
              <a:off x="7641677" y="0"/>
              <a:ext cx="1503300" cy="863400"/>
            </a:xfrm>
            <a:prstGeom prst="parallelogram">
              <a:avLst>
                <a:gd name="adj" fmla="val 158024"/>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g1235e6231c1_0_50"/>
            <p:cNvSpPr/>
            <p:nvPr/>
          </p:nvSpPr>
          <p:spPr>
            <a:xfrm>
              <a:off x="7279439" y="0"/>
              <a:ext cx="1503300" cy="863400"/>
            </a:xfrm>
            <a:prstGeom prst="parallelogram">
              <a:avLst>
                <a:gd name="adj" fmla="val 158024"/>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g1235e6231c1_0_50"/>
            <p:cNvSpPr/>
            <p:nvPr/>
          </p:nvSpPr>
          <p:spPr>
            <a:xfrm>
              <a:off x="6917201" y="0"/>
              <a:ext cx="1503300" cy="863400"/>
            </a:xfrm>
            <a:prstGeom prst="parallelogram">
              <a:avLst>
                <a:gd name="adj" fmla="val 158024"/>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9" name="Google Shape;79;g1235e6231c1_0_50"/>
          <p:cNvGrpSpPr/>
          <p:nvPr/>
        </p:nvGrpSpPr>
        <p:grpSpPr>
          <a:xfrm>
            <a:off x="265762" y="3"/>
            <a:ext cx="3727291" cy="1444382"/>
            <a:chOff x="6917201" y="0"/>
            <a:chExt cx="2227776" cy="863400"/>
          </a:xfrm>
        </p:grpSpPr>
        <p:sp>
          <p:nvSpPr>
            <p:cNvPr id="80" name="Google Shape;80;g1235e6231c1_0_50"/>
            <p:cNvSpPr/>
            <p:nvPr/>
          </p:nvSpPr>
          <p:spPr>
            <a:xfrm>
              <a:off x="7641677" y="0"/>
              <a:ext cx="1503300" cy="863400"/>
            </a:xfrm>
            <a:prstGeom prst="parallelogram">
              <a:avLst>
                <a:gd name="adj" fmla="val 158024"/>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g1235e6231c1_0_50"/>
            <p:cNvSpPr/>
            <p:nvPr/>
          </p:nvSpPr>
          <p:spPr>
            <a:xfrm>
              <a:off x="7279439" y="0"/>
              <a:ext cx="1503300" cy="863400"/>
            </a:xfrm>
            <a:prstGeom prst="parallelogram">
              <a:avLst>
                <a:gd name="adj" fmla="val 158024"/>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g1235e6231c1_0_50"/>
            <p:cNvSpPr/>
            <p:nvPr/>
          </p:nvSpPr>
          <p:spPr>
            <a:xfrm>
              <a:off x="6917201" y="0"/>
              <a:ext cx="1503300" cy="863400"/>
            </a:xfrm>
            <a:prstGeom prst="parallelogram">
              <a:avLst>
                <a:gd name="adj" fmla="val 158024"/>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3" name="Google Shape;83;g1235e6231c1_0_50"/>
          <p:cNvSpPr txBox="1">
            <a:spLocks noGrp="1"/>
          </p:cNvSpPr>
          <p:nvPr>
            <p:ph type="title"/>
          </p:nvPr>
        </p:nvSpPr>
        <p:spPr>
          <a:xfrm>
            <a:off x="2518245" y="2328133"/>
            <a:ext cx="7170000" cy="21948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Clr>
                <a:schemeClr val="dk2"/>
              </a:buClr>
              <a:buSzPts val="4300"/>
              <a:buNone/>
              <a:defRPr sz="4300">
                <a:solidFill>
                  <a:schemeClr val="dk2"/>
                </a:solidFill>
              </a:defRPr>
            </a:lvl1pPr>
            <a:lvl2pPr lvl="1" algn="ctr">
              <a:lnSpc>
                <a:spcPct val="100000"/>
              </a:lnSpc>
              <a:spcBef>
                <a:spcPts val="0"/>
              </a:spcBef>
              <a:spcAft>
                <a:spcPts val="0"/>
              </a:spcAft>
              <a:buClr>
                <a:schemeClr val="dk2"/>
              </a:buClr>
              <a:buSzPts val="4300"/>
              <a:buNone/>
              <a:defRPr sz="4300">
                <a:solidFill>
                  <a:schemeClr val="dk2"/>
                </a:solidFill>
              </a:defRPr>
            </a:lvl2pPr>
            <a:lvl3pPr lvl="2" algn="ctr">
              <a:lnSpc>
                <a:spcPct val="100000"/>
              </a:lnSpc>
              <a:spcBef>
                <a:spcPts val="0"/>
              </a:spcBef>
              <a:spcAft>
                <a:spcPts val="0"/>
              </a:spcAft>
              <a:buClr>
                <a:schemeClr val="dk2"/>
              </a:buClr>
              <a:buSzPts val="4300"/>
              <a:buNone/>
              <a:defRPr sz="4300">
                <a:solidFill>
                  <a:schemeClr val="dk2"/>
                </a:solidFill>
              </a:defRPr>
            </a:lvl3pPr>
            <a:lvl4pPr lvl="3" algn="ctr">
              <a:lnSpc>
                <a:spcPct val="100000"/>
              </a:lnSpc>
              <a:spcBef>
                <a:spcPts val="0"/>
              </a:spcBef>
              <a:spcAft>
                <a:spcPts val="0"/>
              </a:spcAft>
              <a:buClr>
                <a:schemeClr val="dk2"/>
              </a:buClr>
              <a:buSzPts val="4300"/>
              <a:buNone/>
              <a:defRPr sz="4300">
                <a:solidFill>
                  <a:schemeClr val="dk2"/>
                </a:solidFill>
              </a:defRPr>
            </a:lvl4pPr>
            <a:lvl5pPr lvl="4" algn="ctr">
              <a:lnSpc>
                <a:spcPct val="100000"/>
              </a:lnSpc>
              <a:spcBef>
                <a:spcPts val="0"/>
              </a:spcBef>
              <a:spcAft>
                <a:spcPts val="0"/>
              </a:spcAft>
              <a:buClr>
                <a:schemeClr val="dk2"/>
              </a:buClr>
              <a:buSzPts val="4300"/>
              <a:buNone/>
              <a:defRPr sz="4300">
                <a:solidFill>
                  <a:schemeClr val="dk2"/>
                </a:solidFill>
              </a:defRPr>
            </a:lvl5pPr>
            <a:lvl6pPr lvl="5" algn="ctr">
              <a:lnSpc>
                <a:spcPct val="100000"/>
              </a:lnSpc>
              <a:spcBef>
                <a:spcPts val="0"/>
              </a:spcBef>
              <a:spcAft>
                <a:spcPts val="0"/>
              </a:spcAft>
              <a:buClr>
                <a:schemeClr val="dk2"/>
              </a:buClr>
              <a:buSzPts val="4300"/>
              <a:buNone/>
              <a:defRPr sz="4300">
                <a:solidFill>
                  <a:schemeClr val="dk2"/>
                </a:solidFill>
              </a:defRPr>
            </a:lvl6pPr>
            <a:lvl7pPr lvl="6" algn="ctr">
              <a:lnSpc>
                <a:spcPct val="100000"/>
              </a:lnSpc>
              <a:spcBef>
                <a:spcPts val="0"/>
              </a:spcBef>
              <a:spcAft>
                <a:spcPts val="0"/>
              </a:spcAft>
              <a:buClr>
                <a:schemeClr val="dk2"/>
              </a:buClr>
              <a:buSzPts val="4300"/>
              <a:buNone/>
              <a:defRPr sz="4300">
                <a:solidFill>
                  <a:schemeClr val="dk2"/>
                </a:solidFill>
              </a:defRPr>
            </a:lvl7pPr>
            <a:lvl8pPr lvl="7" algn="ctr">
              <a:lnSpc>
                <a:spcPct val="100000"/>
              </a:lnSpc>
              <a:spcBef>
                <a:spcPts val="0"/>
              </a:spcBef>
              <a:spcAft>
                <a:spcPts val="0"/>
              </a:spcAft>
              <a:buClr>
                <a:schemeClr val="dk2"/>
              </a:buClr>
              <a:buSzPts val="4300"/>
              <a:buNone/>
              <a:defRPr sz="4300">
                <a:solidFill>
                  <a:schemeClr val="dk2"/>
                </a:solidFill>
              </a:defRPr>
            </a:lvl8pPr>
            <a:lvl9pPr lvl="8" algn="ctr">
              <a:lnSpc>
                <a:spcPct val="100000"/>
              </a:lnSpc>
              <a:spcBef>
                <a:spcPts val="0"/>
              </a:spcBef>
              <a:spcAft>
                <a:spcPts val="0"/>
              </a:spcAft>
              <a:buClr>
                <a:schemeClr val="dk2"/>
              </a:buClr>
              <a:buSzPts val="4300"/>
              <a:buNone/>
              <a:defRPr sz="4300">
                <a:solidFill>
                  <a:schemeClr val="dk2"/>
                </a:solidFill>
              </a:defRPr>
            </a:lvl9pPr>
          </a:lstStyle>
          <a:p>
            <a:endParaRPr/>
          </a:p>
        </p:txBody>
      </p:sp>
      <p:sp>
        <p:nvSpPr>
          <p:cNvPr id="84" name="Google Shape;84;g1235e6231c1_0_50"/>
          <p:cNvSpPr txBox="1">
            <a:spLocks noGrp="1"/>
          </p:cNvSpPr>
          <p:nvPr>
            <p:ph type="sldNum" idx="12"/>
          </p:nvPr>
        </p:nvSpPr>
        <p:spPr>
          <a:xfrm>
            <a:off x="11187645" y="6058224"/>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85"/>
        <p:cNvGrpSpPr/>
        <p:nvPr/>
      </p:nvGrpSpPr>
      <p:grpSpPr>
        <a:xfrm>
          <a:off x="0" y="0"/>
          <a:ext cx="0" cy="0"/>
          <a:chOff x="0" y="0"/>
          <a:chExt cx="0" cy="0"/>
        </a:xfrm>
      </p:grpSpPr>
      <p:sp>
        <p:nvSpPr>
          <p:cNvPr id="86" name="Google Shape;86;g1235e6231c1_0_62"/>
          <p:cNvSpPr/>
          <p:nvPr/>
        </p:nvSpPr>
        <p:spPr>
          <a:xfrm flipH="1">
            <a:off x="4776900" y="2067600"/>
            <a:ext cx="7415100" cy="4790400"/>
          </a:xfrm>
          <a:prstGeom prst="rtTriangle">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g1235e6231c1_0_62"/>
          <p:cNvSpPr/>
          <p:nvPr/>
        </p:nvSpPr>
        <p:spPr>
          <a:xfrm>
            <a:off x="41" y="3766000"/>
            <a:ext cx="9827100" cy="3092100"/>
          </a:xfrm>
          <a:prstGeom prst="rtTriangl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g1235e6231c1_0_62"/>
          <p:cNvSpPr/>
          <p:nvPr/>
        </p:nvSpPr>
        <p:spPr>
          <a:xfrm>
            <a:off x="270967" y="275000"/>
            <a:ext cx="116499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g1235e6231c1_0_62"/>
          <p:cNvSpPr txBox="1">
            <a:spLocks noGrp="1"/>
          </p:cNvSpPr>
          <p:nvPr>
            <p:ph type="title"/>
          </p:nvPr>
        </p:nvSpPr>
        <p:spPr>
          <a:xfrm>
            <a:off x="1092200" y="1127467"/>
            <a:ext cx="10007700" cy="12729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4000"/>
              <a:buNone/>
              <a:defRPr sz="4000"/>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a:endParaRPr/>
          </a:p>
        </p:txBody>
      </p:sp>
      <p:sp>
        <p:nvSpPr>
          <p:cNvPr id="90" name="Google Shape;90;g1235e6231c1_0_62"/>
          <p:cNvSpPr txBox="1">
            <a:spLocks noGrp="1"/>
          </p:cNvSpPr>
          <p:nvPr>
            <p:ph type="body" idx="1"/>
          </p:nvPr>
        </p:nvSpPr>
        <p:spPr>
          <a:xfrm>
            <a:off x="1092200" y="2654300"/>
            <a:ext cx="10007700" cy="3264000"/>
          </a:xfrm>
          <a:prstGeom prst="rect">
            <a:avLst/>
          </a:prstGeom>
          <a:noFill/>
          <a:ln>
            <a:noFill/>
          </a:ln>
        </p:spPr>
        <p:txBody>
          <a:bodyPr spcFirstLastPara="1" wrap="square" lIns="121900" tIns="121900" rIns="121900" bIns="121900" anchor="t" anchorCtr="0">
            <a:normAutofit/>
          </a:bodyPr>
          <a:lstStyle>
            <a:lvl1pPr marL="457200" lvl="0" indent="-336550" algn="l">
              <a:lnSpc>
                <a:spcPct val="115000"/>
              </a:lnSpc>
              <a:spcBef>
                <a:spcPts val="0"/>
              </a:spcBef>
              <a:spcAft>
                <a:spcPts val="0"/>
              </a:spcAft>
              <a:buSzPts val="1700"/>
              <a:buChar char="●"/>
              <a:defRPr/>
            </a:lvl1pPr>
            <a:lvl2pPr marL="914400" lvl="1" indent="-323850" algn="l">
              <a:lnSpc>
                <a:spcPct val="115000"/>
              </a:lnSpc>
              <a:spcBef>
                <a:spcPts val="0"/>
              </a:spcBef>
              <a:spcAft>
                <a:spcPts val="0"/>
              </a:spcAft>
              <a:buSzPts val="1500"/>
              <a:buChar char="○"/>
              <a:defRPr/>
            </a:lvl2pPr>
            <a:lvl3pPr marL="1371600" lvl="2" indent="-323850" algn="l">
              <a:lnSpc>
                <a:spcPct val="115000"/>
              </a:lnSpc>
              <a:spcBef>
                <a:spcPts val="0"/>
              </a:spcBef>
              <a:spcAft>
                <a:spcPts val="0"/>
              </a:spcAft>
              <a:buSzPts val="1500"/>
              <a:buChar char="■"/>
              <a:defRPr/>
            </a:lvl3pPr>
            <a:lvl4pPr marL="1828800" lvl="3" indent="-323850" algn="l">
              <a:lnSpc>
                <a:spcPct val="115000"/>
              </a:lnSpc>
              <a:spcBef>
                <a:spcPts val="0"/>
              </a:spcBef>
              <a:spcAft>
                <a:spcPts val="0"/>
              </a:spcAft>
              <a:buSzPts val="1500"/>
              <a:buChar char="●"/>
              <a:defRPr/>
            </a:lvl4pPr>
            <a:lvl5pPr marL="2286000" lvl="4" indent="-323850" algn="l">
              <a:lnSpc>
                <a:spcPct val="115000"/>
              </a:lnSpc>
              <a:spcBef>
                <a:spcPts val="0"/>
              </a:spcBef>
              <a:spcAft>
                <a:spcPts val="0"/>
              </a:spcAft>
              <a:buSzPts val="1500"/>
              <a:buChar char="○"/>
              <a:defRPr/>
            </a:lvl5pPr>
            <a:lvl6pPr marL="2743200" lvl="5" indent="-323850" algn="l">
              <a:lnSpc>
                <a:spcPct val="115000"/>
              </a:lnSpc>
              <a:spcBef>
                <a:spcPts val="0"/>
              </a:spcBef>
              <a:spcAft>
                <a:spcPts val="0"/>
              </a:spcAft>
              <a:buSzPts val="1500"/>
              <a:buChar char="■"/>
              <a:defRPr/>
            </a:lvl6pPr>
            <a:lvl7pPr marL="3200400" lvl="6" indent="-323850" algn="l">
              <a:lnSpc>
                <a:spcPct val="115000"/>
              </a:lnSpc>
              <a:spcBef>
                <a:spcPts val="0"/>
              </a:spcBef>
              <a:spcAft>
                <a:spcPts val="0"/>
              </a:spcAft>
              <a:buSzPts val="1500"/>
              <a:buChar char="●"/>
              <a:defRPr/>
            </a:lvl7pPr>
            <a:lvl8pPr marL="3657600" lvl="7" indent="-323850" algn="l">
              <a:lnSpc>
                <a:spcPct val="115000"/>
              </a:lnSpc>
              <a:spcBef>
                <a:spcPts val="0"/>
              </a:spcBef>
              <a:spcAft>
                <a:spcPts val="0"/>
              </a:spcAft>
              <a:buSzPts val="1500"/>
              <a:buChar char="○"/>
              <a:defRPr/>
            </a:lvl8pPr>
            <a:lvl9pPr marL="4114800" lvl="8" indent="-323850" algn="l">
              <a:lnSpc>
                <a:spcPct val="115000"/>
              </a:lnSpc>
              <a:spcBef>
                <a:spcPts val="0"/>
              </a:spcBef>
              <a:spcAft>
                <a:spcPts val="0"/>
              </a:spcAft>
              <a:buSzPts val="1500"/>
              <a:buChar char="■"/>
              <a:defRPr/>
            </a:lvl9pPr>
          </a:lstStyle>
          <a:p>
            <a:endParaRPr/>
          </a:p>
        </p:txBody>
      </p:sp>
      <p:sp>
        <p:nvSpPr>
          <p:cNvPr id="91" name="Google Shape;91;g1235e6231c1_0_62"/>
          <p:cNvSpPr txBox="1">
            <a:spLocks noGrp="1"/>
          </p:cNvSpPr>
          <p:nvPr>
            <p:ph type="sldNum" idx="12"/>
          </p:nvPr>
        </p:nvSpPr>
        <p:spPr>
          <a:xfrm>
            <a:off x="11187645" y="6058224"/>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92"/>
        <p:cNvGrpSpPr/>
        <p:nvPr/>
      </p:nvGrpSpPr>
      <p:grpSpPr>
        <a:xfrm>
          <a:off x="0" y="0"/>
          <a:ext cx="0" cy="0"/>
          <a:chOff x="0" y="0"/>
          <a:chExt cx="0" cy="0"/>
        </a:xfrm>
      </p:grpSpPr>
      <p:sp>
        <p:nvSpPr>
          <p:cNvPr id="93" name="Google Shape;93;g1235e6231c1_0_83"/>
          <p:cNvSpPr/>
          <p:nvPr/>
        </p:nvSpPr>
        <p:spPr>
          <a:xfrm flipH="1">
            <a:off x="4776900" y="2067600"/>
            <a:ext cx="7415100" cy="4790400"/>
          </a:xfrm>
          <a:prstGeom prst="rtTriangle">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g1235e6231c1_0_83"/>
          <p:cNvSpPr/>
          <p:nvPr/>
        </p:nvSpPr>
        <p:spPr>
          <a:xfrm>
            <a:off x="41" y="3766000"/>
            <a:ext cx="9827100" cy="3092100"/>
          </a:xfrm>
          <a:prstGeom prst="rtTriangle">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g1235e6231c1_0_83"/>
          <p:cNvSpPr/>
          <p:nvPr/>
        </p:nvSpPr>
        <p:spPr>
          <a:xfrm>
            <a:off x="270967" y="275000"/>
            <a:ext cx="116499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g1235e6231c1_0_83"/>
          <p:cNvSpPr txBox="1">
            <a:spLocks noGrp="1"/>
          </p:cNvSpPr>
          <p:nvPr>
            <p:ph type="title"/>
          </p:nvPr>
        </p:nvSpPr>
        <p:spPr>
          <a:xfrm>
            <a:off x="1092200" y="1127467"/>
            <a:ext cx="4945500" cy="18441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4000"/>
              <a:buNone/>
              <a:defRPr sz="4000"/>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a:endParaRPr/>
          </a:p>
        </p:txBody>
      </p:sp>
      <p:sp>
        <p:nvSpPr>
          <p:cNvPr id="97" name="Google Shape;97;g1235e6231c1_0_83"/>
          <p:cNvSpPr txBox="1">
            <a:spLocks noGrp="1"/>
          </p:cNvSpPr>
          <p:nvPr>
            <p:ph type="body" idx="1"/>
          </p:nvPr>
        </p:nvSpPr>
        <p:spPr>
          <a:xfrm>
            <a:off x="1107600" y="3092067"/>
            <a:ext cx="4945500" cy="2826300"/>
          </a:xfrm>
          <a:prstGeom prst="rect">
            <a:avLst/>
          </a:prstGeom>
          <a:noFill/>
          <a:ln>
            <a:noFill/>
          </a:ln>
        </p:spPr>
        <p:txBody>
          <a:bodyPr spcFirstLastPara="1" wrap="square" lIns="121900" tIns="121900" rIns="121900" bIns="121900" anchor="t" anchorCtr="0">
            <a:normAutofit/>
          </a:bodyPr>
          <a:lstStyle>
            <a:lvl1pPr marL="457200" lvl="0" indent="-336550" algn="l">
              <a:lnSpc>
                <a:spcPct val="115000"/>
              </a:lnSpc>
              <a:spcBef>
                <a:spcPts val="0"/>
              </a:spcBef>
              <a:spcAft>
                <a:spcPts val="0"/>
              </a:spcAft>
              <a:buSzPts val="1700"/>
              <a:buChar char="●"/>
              <a:defRPr/>
            </a:lvl1pPr>
            <a:lvl2pPr marL="914400" lvl="1" indent="-323850" algn="l">
              <a:lnSpc>
                <a:spcPct val="115000"/>
              </a:lnSpc>
              <a:spcBef>
                <a:spcPts val="0"/>
              </a:spcBef>
              <a:spcAft>
                <a:spcPts val="0"/>
              </a:spcAft>
              <a:buSzPts val="1500"/>
              <a:buChar char="○"/>
              <a:defRPr/>
            </a:lvl2pPr>
            <a:lvl3pPr marL="1371600" lvl="2" indent="-323850" algn="l">
              <a:lnSpc>
                <a:spcPct val="115000"/>
              </a:lnSpc>
              <a:spcBef>
                <a:spcPts val="0"/>
              </a:spcBef>
              <a:spcAft>
                <a:spcPts val="0"/>
              </a:spcAft>
              <a:buSzPts val="1500"/>
              <a:buChar char="■"/>
              <a:defRPr/>
            </a:lvl3pPr>
            <a:lvl4pPr marL="1828800" lvl="3" indent="-323850" algn="l">
              <a:lnSpc>
                <a:spcPct val="115000"/>
              </a:lnSpc>
              <a:spcBef>
                <a:spcPts val="0"/>
              </a:spcBef>
              <a:spcAft>
                <a:spcPts val="0"/>
              </a:spcAft>
              <a:buSzPts val="1500"/>
              <a:buChar char="●"/>
              <a:defRPr/>
            </a:lvl4pPr>
            <a:lvl5pPr marL="2286000" lvl="4" indent="-323850" algn="l">
              <a:lnSpc>
                <a:spcPct val="115000"/>
              </a:lnSpc>
              <a:spcBef>
                <a:spcPts val="0"/>
              </a:spcBef>
              <a:spcAft>
                <a:spcPts val="0"/>
              </a:spcAft>
              <a:buSzPts val="1500"/>
              <a:buChar char="○"/>
              <a:defRPr/>
            </a:lvl5pPr>
            <a:lvl6pPr marL="2743200" lvl="5" indent="-323850" algn="l">
              <a:lnSpc>
                <a:spcPct val="115000"/>
              </a:lnSpc>
              <a:spcBef>
                <a:spcPts val="0"/>
              </a:spcBef>
              <a:spcAft>
                <a:spcPts val="0"/>
              </a:spcAft>
              <a:buSzPts val="1500"/>
              <a:buChar char="■"/>
              <a:defRPr/>
            </a:lvl6pPr>
            <a:lvl7pPr marL="3200400" lvl="6" indent="-323850" algn="l">
              <a:lnSpc>
                <a:spcPct val="115000"/>
              </a:lnSpc>
              <a:spcBef>
                <a:spcPts val="0"/>
              </a:spcBef>
              <a:spcAft>
                <a:spcPts val="0"/>
              </a:spcAft>
              <a:buSzPts val="1500"/>
              <a:buChar char="●"/>
              <a:defRPr/>
            </a:lvl7pPr>
            <a:lvl8pPr marL="3657600" lvl="7" indent="-323850" algn="l">
              <a:lnSpc>
                <a:spcPct val="115000"/>
              </a:lnSpc>
              <a:spcBef>
                <a:spcPts val="0"/>
              </a:spcBef>
              <a:spcAft>
                <a:spcPts val="0"/>
              </a:spcAft>
              <a:buSzPts val="1500"/>
              <a:buChar char="○"/>
              <a:defRPr/>
            </a:lvl8pPr>
            <a:lvl9pPr marL="4114800" lvl="8" indent="-323850" algn="l">
              <a:lnSpc>
                <a:spcPct val="115000"/>
              </a:lnSpc>
              <a:spcBef>
                <a:spcPts val="0"/>
              </a:spcBef>
              <a:spcAft>
                <a:spcPts val="0"/>
              </a:spcAft>
              <a:buSzPts val="1500"/>
              <a:buChar char="■"/>
              <a:defRPr/>
            </a:lvl9pPr>
          </a:lstStyle>
          <a:p>
            <a:endParaRPr/>
          </a:p>
        </p:txBody>
      </p:sp>
      <p:sp>
        <p:nvSpPr>
          <p:cNvPr id="98" name="Google Shape;98;g1235e6231c1_0_83"/>
          <p:cNvSpPr txBox="1">
            <a:spLocks noGrp="1"/>
          </p:cNvSpPr>
          <p:nvPr>
            <p:ph type="sldNum" idx="12"/>
          </p:nvPr>
        </p:nvSpPr>
        <p:spPr>
          <a:xfrm>
            <a:off x="11187645" y="6058224"/>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g1235e6231c1_0_1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chemeClr val="lt1"/>
              </a:buClr>
              <a:buSzPts val="3700"/>
              <a:buFont typeface="Nunito"/>
              <a:buNone/>
              <a:defRPr sz="3700" b="0" i="0" u="none" strike="noStrike" cap="none">
                <a:solidFill>
                  <a:schemeClr val="lt1"/>
                </a:solidFill>
                <a:latin typeface="Nunito"/>
                <a:ea typeface="Nunito"/>
                <a:cs typeface="Nunito"/>
                <a:sym typeface="Nunito"/>
              </a:defRPr>
            </a:lvl1pPr>
            <a:lvl2pPr marR="0" lvl="1" algn="l" rtl="0">
              <a:lnSpc>
                <a:spcPct val="100000"/>
              </a:lnSpc>
              <a:spcBef>
                <a:spcPts val="0"/>
              </a:spcBef>
              <a:spcAft>
                <a:spcPts val="0"/>
              </a:spcAft>
              <a:buClr>
                <a:schemeClr val="lt1"/>
              </a:buClr>
              <a:buSzPts val="3700"/>
              <a:buFont typeface="Nunito"/>
              <a:buNone/>
              <a:defRPr sz="3700" b="0" i="0" u="none" strike="noStrike" cap="none">
                <a:solidFill>
                  <a:schemeClr val="lt1"/>
                </a:solidFill>
                <a:latin typeface="Nunito"/>
                <a:ea typeface="Nunito"/>
                <a:cs typeface="Nunito"/>
                <a:sym typeface="Nunito"/>
              </a:defRPr>
            </a:lvl2pPr>
            <a:lvl3pPr marR="0" lvl="2" algn="l" rtl="0">
              <a:lnSpc>
                <a:spcPct val="100000"/>
              </a:lnSpc>
              <a:spcBef>
                <a:spcPts val="0"/>
              </a:spcBef>
              <a:spcAft>
                <a:spcPts val="0"/>
              </a:spcAft>
              <a:buClr>
                <a:schemeClr val="lt1"/>
              </a:buClr>
              <a:buSzPts val="3700"/>
              <a:buFont typeface="Nunito"/>
              <a:buNone/>
              <a:defRPr sz="3700" b="0" i="0" u="none" strike="noStrike" cap="none">
                <a:solidFill>
                  <a:schemeClr val="lt1"/>
                </a:solidFill>
                <a:latin typeface="Nunito"/>
                <a:ea typeface="Nunito"/>
                <a:cs typeface="Nunito"/>
                <a:sym typeface="Nunito"/>
              </a:defRPr>
            </a:lvl3pPr>
            <a:lvl4pPr marR="0" lvl="3" algn="l" rtl="0">
              <a:lnSpc>
                <a:spcPct val="100000"/>
              </a:lnSpc>
              <a:spcBef>
                <a:spcPts val="0"/>
              </a:spcBef>
              <a:spcAft>
                <a:spcPts val="0"/>
              </a:spcAft>
              <a:buClr>
                <a:schemeClr val="lt1"/>
              </a:buClr>
              <a:buSzPts val="3700"/>
              <a:buFont typeface="Nunito"/>
              <a:buNone/>
              <a:defRPr sz="3700" b="0" i="0" u="none" strike="noStrike" cap="none">
                <a:solidFill>
                  <a:schemeClr val="lt1"/>
                </a:solidFill>
                <a:latin typeface="Nunito"/>
                <a:ea typeface="Nunito"/>
                <a:cs typeface="Nunito"/>
                <a:sym typeface="Nunito"/>
              </a:defRPr>
            </a:lvl4pPr>
            <a:lvl5pPr marR="0" lvl="4" algn="l" rtl="0">
              <a:lnSpc>
                <a:spcPct val="100000"/>
              </a:lnSpc>
              <a:spcBef>
                <a:spcPts val="0"/>
              </a:spcBef>
              <a:spcAft>
                <a:spcPts val="0"/>
              </a:spcAft>
              <a:buClr>
                <a:schemeClr val="lt1"/>
              </a:buClr>
              <a:buSzPts val="3700"/>
              <a:buFont typeface="Nunito"/>
              <a:buNone/>
              <a:defRPr sz="3700" b="0" i="0" u="none" strike="noStrike" cap="none">
                <a:solidFill>
                  <a:schemeClr val="lt1"/>
                </a:solidFill>
                <a:latin typeface="Nunito"/>
                <a:ea typeface="Nunito"/>
                <a:cs typeface="Nunito"/>
                <a:sym typeface="Nunito"/>
              </a:defRPr>
            </a:lvl5pPr>
            <a:lvl6pPr marR="0" lvl="5" algn="l" rtl="0">
              <a:lnSpc>
                <a:spcPct val="100000"/>
              </a:lnSpc>
              <a:spcBef>
                <a:spcPts val="0"/>
              </a:spcBef>
              <a:spcAft>
                <a:spcPts val="0"/>
              </a:spcAft>
              <a:buClr>
                <a:schemeClr val="lt1"/>
              </a:buClr>
              <a:buSzPts val="3700"/>
              <a:buFont typeface="Nunito"/>
              <a:buNone/>
              <a:defRPr sz="3700" b="0" i="0" u="none" strike="noStrike" cap="none">
                <a:solidFill>
                  <a:schemeClr val="lt1"/>
                </a:solidFill>
                <a:latin typeface="Nunito"/>
                <a:ea typeface="Nunito"/>
                <a:cs typeface="Nunito"/>
                <a:sym typeface="Nunito"/>
              </a:defRPr>
            </a:lvl6pPr>
            <a:lvl7pPr marR="0" lvl="6" algn="l" rtl="0">
              <a:lnSpc>
                <a:spcPct val="100000"/>
              </a:lnSpc>
              <a:spcBef>
                <a:spcPts val="0"/>
              </a:spcBef>
              <a:spcAft>
                <a:spcPts val="0"/>
              </a:spcAft>
              <a:buClr>
                <a:schemeClr val="lt1"/>
              </a:buClr>
              <a:buSzPts val="3700"/>
              <a:buFont typeface="Nunito"/>
              <a:buNone/>
              <a:defRPr sz="3700" b="0" i="0" u="none" strike="noStrike" cap="none">
                <a:solidFill>
                  <a:schemeClr val="lt1"/>
                </a:solidFill>
                <a:latin typeface="Nunito"/>
                <a:ea typeface="Nunito"/>
                <a:cs typeface="Nunito"/>
                <a:sym typeface="Nunito"/>
              </a:defRPr>
            </a:lvl7pPr>
            <a:lvl8pPr marR="0" lvl="7" algn="l" rtl="0">
              <a:lnSpc>
                <a:spcPct val="100000"/>
              </a:lnSpc>
              <a:spcBef>
                <a:spcPts val="0"/>
              </a:spcBef>
              <a:spcAft>
                <a:spcPts val="0"/>
              </a:spcAft>
              <a:buClr>
                <a:schemeClr val="lt1"/>
              </a:buClr>
              <a:buSzPts val="3700"/>
              <a:buFont typeface="Nunito"/>
              <a:buNone/>
              <a:defRPr sz="3700" b="0" i="0" u="none" strike="noStrike" cap="none">
                <a:solidFill>
                  <a:schemeClr val="lt1"/>
                </a:solidFill>
                <a:latin typeface="Nunito"/>
                <a:ea typeface="Nunito"/>
                <a:cs typeface="Nunito"/>
                <a:sym typeface="Nunito"/>
              </a:defRPr>
            </a:lvl8pPr>
            <a:lvl9pPr marR="0" lvl="8" algn="l" rtl="0">
              <a:lnSpc>
                <a:spcPct val="100000"/>
              </a:lnSpc>
              <a:spcBef>
                <a:spcPts val="0"/>
              </a:spcBef>
              <a:spcAft>
                <a:spcPts val="0"/>
              </a:spcAft>
              <a:buClr>
                <a:schemeClr val="lt1"/>
              </a:buClr>
              <a:buSzPts val="3700"/>
              <a:buFont typeface="Nunito"/>
              <a:buNone/>
              <a:defRPr sz="3700" b="0" i="0" u="none" strike="noStrike" cap="none">
                <a:solidFill>
                  <a:schemeClr val="lt1"/>
                </a:solidFill>
                <a:latin typeface="Nunito"/>
                <a:ea typeface="Nunito"/>
                <a:cs typeface="Nunito"/>
                <a:sym typeface="Nunito"/>
              </a:defRPr>
            </a:lvl9pPr>
          </a:lstStyle>
          <a:p>
            <a:endParaRPr/>
          </a:p>
        </p:txBody>
      </p:sp>
      <p:sp>
        <p:nvSpPr>
          <p:cNvPr id="7" name="Google Shape;7;g1235e6231c1_0_18"/>
          <p:cNvSpPr txBox="1">
            <a:spLocks noGrp="1"/>
          </p:cNvSpPr>
          <p:nvPr>
            <p:ph type="body" idx="1"/>
          </p:nvPr>
        </p:nvSpPr>
        <p:spPr>
          <a:xfrm>
            <a:off x="415600" y="1536633"/>
            <a:ext cx="11360700" cy="4521600"/>
          </a:xfrm>
          <a:prstGeom prst="rect">
            <a:avLst/>
          </a:prstGeom>
          <a:noFill/>
          <a:ln>
            <a:noFill/>
          </a:ln>
        </p:spPr>
        <p:txBody>
          <a:bodyPr spcFirstLastPara="1" wrap="square" lIns="121900" tIns="121900" rIns="121900" bIns="121900" anchor="t" anchorCtr="0">
            <a:normAutofit/>
          </a:bodyPr>
          <a:lstStyle>
            <a:lvl1pPr marL="457200" marR="0" lvl="0" indent="-336550" algn="l" rtl="0">
              <a:lnSpc>
                <a:spcPct val="115000"/>
              </a:lnSpc>
              <a:spcBef>
                <a:spcPts val="0"/>
              </a:spcBef>
              <a:spcAft>
                <a:spcPts val="0"/>
              </a:spcAft>
              <a:buClr>
                <a:schemeClr val="dk2"/>
              </a:buClr>
              <a:buSzPts val="1700"/>
              <a:buFont typeface="Calibri"/>
              <a:buChar char="●"/>
              <a:defRPr sz="1700" b="0" i="0" u="none" strike="noStrike" cap="none">
                <a:solidFill>
                  <a:schemeClr val="dk2"/>
                </a:solidFill>
                <a:latin typeface="Calibri"/>
                <a:ea typeface="Calibri"/>
                <a:cs typeface="Calibri"/>
                <a:sym typeface="Calibri"/>
              </a:defRPr>
            </a:lvl1pPr>
            <a:lvl2pPr marL="914400" marR="0" lvl="1" indent="-323850" algn="l" rtl="0">
              <a:lnSpc>
                <a:spcPct val="115000"/>
              </a:lnSpc>
              <a:spcBef>
                <a:spcPts val="0"/>
              </a:spcBef>
              <a:spcAft>
                <a:spcPts val="0"/>
              </a:spcAft>
              <a:buClr>
                <a:schemeClr val="dk2"/>
              </a:buClr>
              <a:buSzPts val="1500"/>
              <a:buFont typeface="Calibri"/>
              <a:buChar char="○"/>
              <a:defRPr sz="1500" b="0" i="0" u="none" strike="noStrike" cap="none">
                <a:solidFill>
                  <a:schemeClr val="dk2"/>
                </a:solidFill>
                <a:latin typeface="Calibri"/>
                <a:ea typeface="Calibri"/>
                <a:cs typeface="Calibri"/>
                <a:sym typeface="Calibri"/>
              </a:defRPr>
            </a:lvl2pPr>
            <a:lvl3pPr marL="1371600" marR="0" lvl="2" indent="-323850" algn="l" rtl="0">
              <a:lnSpc>
                <a:spcPct val="115000"/>
              </a:lnSpc>
              <a:spcBef>
                <a:spcPts val="0"/>
              </a:spcBef>
              <a:spcAft>
                <a:spcPts val="0"/>
              </a:spcAft>
              <a:buClr>
                <a:schemeClr val="dk2"/>
              </a:buClr>
              <a:buSzPts val="1500"/>
              <a:buFont typeface="Calibri"/>
              <a:buChar char="■"/>
              <a:defRPr sz="1500" b="0" i="0" u="none" strike="noStrike" cap="none">
                <a:solidFill>
                  <a:schemeClr val="dk2"/>
                </a:solidFill>
                <a:latin typeface="Calibri"/>
                <a:ea typeface="Calibri"/>
                <a:cs typeface="Calibri"/>
                <a:sym typeface="Calibri"/>
              </a:defRPr>
            </a:lvl3pPr>
            <a:lvl4pPr marL="1828800" marR="0" lvl="3" indent="-323850" algn="l" rtl="0">
              <a:lnSpc>
                <a:spcPct val="115000"/>
              </a:lnSpc>
              <a:spcBef>
                <a:spcPts val="0"/>
              </a:spcBef>
              <a:spcAft>
                <a:spcPts val="0"/>
              </a:spcAft>
              <a:buClr>
                <a:schemeClr val="dk2"/>
              </a:buClr>
              <a:buSzPts val="1500"/>
              <a:buFont typeface="Calibri"/>
              <a:buChar char="●"/>
              <a:defRPr sz="1500" b="0" i="0" u="none" strike="noStrike" cap="none">
                <a:solidFill>
                  <a:schemeClr val="dk2"/>
                </a:solidFill>
                <a:latin typeface="Calibri"/>
                <a:ea typeface="Calibri"/>
                <a:cs typeface="Calibri"/>
                <a:sym typeface="Calibri"/>
              </a:defRPr>
            </a:lvl4pPr>
            <a:lvl5pPr marL="2286000" marR="0" lvl="4" indent="-323850" algn="l" rtl="0">
              <a:lnSpc>
                <a:spcPct val="115000"/>
              </a:lnSpc>
              <a:spcBef>
                <a:spcPts val="0"/>
              </a:spcBef>
              <a:spcAft>
                <a:spcPts val="0"/>
              </a:spcAft>
              <a:buClr>
                <a:schemeClr val="dk2"/>
              </a:buClr>
              <a:buSzPts val="1500"/>
              <a:buFont typeface="Calibri"/>
              <a:buChar char="○"/>
              <a:defRPr sz="1500" b="0" i="0" u="none" strike="noStrike" cap="none">
                <a:solidFill>
                  <a:schemeClr val="dk2"/>
                </a:solidFill>
                <a:latin typeface="Calibri"/>
                <a:ea typeface="Calibri"/>
                <a:cs typeface="Calibri"/>
                <a:sym typeface="Calibri"/>
              </a:defRPr>
            </a:lvl5pPr>
            <a:lvl6pPr marL="2743200" marR="0" lvl="5" indent="-323850" algn="l" rtl="0">
              <a:lnSpc>
                <a:spcPct val="115000"/>
              </a:lnSpc>
              <a:spcBef>
                <a:spcPts val="0"/>
              </a:spcBef>
              <a:spcAft>
                <a:spcPts val="0"/>
              </a:spcAft>
              <a:buClr>
                <a:schemeClr val="dk2"/>
              </a:buClr>
              <a:buSzPts val="1500"/>
              <a:buFont typeface="Calibri"/>
              <a:buChar char="■"/>
              <a:defRPr sz="1500" b="0" i="0" u="none" strike="noStrike" cap="none">
                <a:solidFill>
                  <a:schemeClr val="dk2"/>
                </a:solidFill>
                <a:latin typeface="Calibri"/>
                <a:ea typeface="Calibri"/>
                <a:cs typeface="Calibri"/>
                <a:sym typeface="Calibri"/>
              </a:defRPr>
            </a:lvl6pPr>
            <a:lvl7pPr marL="3200400" marR="0" lvl="6" indent="-323850" algn="l" rtl="0">
              <a:lnSpc>
                <a:spcPct val="115000"/>
              </a:lnSpc>
              <a:spcBef>
                <a:spcPts val="0"/>
              </a:spcBef>
              <a:spcAft>
                <a:spcPts val="0"/>
              </a:spcAft>
              <a:buClr>
                <a:schemeClr val="dk2"/>
              </a:buClr>
              <a:buSzPts val="1500"/>
              <a:buFont typeface="Calibri"/>
              <a:buChar char="●"/>
              <a:defRPr sz="1500" b="0" i="0" u="none" strike="noStrike" cap="none">
                <a:solidFill>
                  <a:schemeClr val="dk2"/>
                </a:solidFill>
                <a:latin typeface="Calibri"/>
                <a:ea typeface="Calibri"/>
                <a:cs typeface="Calibri"/>
                <a:sym typeface="Calibri"/>
              </a:defRPr>
            </a:lvl7pPr>
            <a:lvl8pPr marL="3657600" marR="0" lvl="7" indent="-323850" algn="l" rtl="0">
              <a:lnSpc>
                <a:spcPct val="115000"/>
              </a:lnSpc>
              <a:spcBef>
                <a:spcPts val="0"/>
              </a:spcBef>
              <a:spcAft>
                <a:spcPts val="0"/>
              </a:spcAft>
              <a:buClr>
                <a:schemeClr val="dk2"/>
              </a:buClr>
              <a:buSzPts val="1500"/>
              <a:buFont typeface="Calibri"/>
              <a:buChar char="○"/>
              <a:defRPr sz="1500" b="0" i="0" u="none" strike="noStrike" cap="none">
                <a:solidFill>
                  <a:schemeClr val="dk2"/>
                </a:solidFill>
                <a:latin typeface="Calibri"/>
                <a:ea typeface="Calibri"/>
                <a:cs typeface="Calibri"/>
                <a:sym typeface="Calibri"/>
              </a:defRPr>
            </a:lvl8pPr>
            <a:lvl9pPr marL="4114800" marR="0" lvl="8" indent="-323850" algn="l" rtl="0">
              <a:lnSpc>
                <a:spcPct val="115000"/>
              </a:lnSpc>
              <a:spcBef>
                <a:spcPts val="0"/>
              </a:spcBef>
              <a:spcAft>
                <a:spcPts val="0"/>
              </a:spcAft>
              <a:buClr>
                <a:schemeClr val="dk2"/>
              </a:buClr>
              <a:buSzPts val="1500"/>
              <a:buFont typeface="Calibri"/>
              <a:buChar char="■"/>
              <a:defRPr sz="1500" b="0" i="0" u="none" strike="noStrike" cap="none">
                <a:solidFill>
                  <a:schemeClr val="dk2"/>
                </a:solidFill>
                <a:latin typeface="Calibri"/>
                <a:ea typeface="Calibri"/>
                <a:cs typeface="Calibri"/>
                <a:sym typeface="Calibri"/>
              </a:defRPr>
            </a:lvl9pPr>
          </a:lstStyle>
          <a:p>
            <a:endParaRPr/>
          </a:p>
        </p:txBody>
      </p:sp>
      <p:sp>
        <p:nvSpPr>
          <p:cNvPr id="8" name="Google Shape;8;g1235e6231c1_0_18"/>
          <p:cNvSpPr txBox="1">
            <a:spLocks noGrp="1"/>
          </p:cNvSpPr>
          <p:nvPr>
            <p:ph type="sldNum" idx="12"/>
          </p:nvPr>
        </p:nvSpPr>
        <p:spPr>
          <a:xfrm>
            <a:off x="11187645" y="6058224"/>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it-IT"/>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9.jpg"/><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4.jpg"/><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2.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44.jpg"/></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6.jpg"/></Relationships>
</file>

<file path=ppt/slides/_rels/slide2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48.jpg"/></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55.jpg"/><Relationship Id="rId4" Type="http://schemas.openxmlformats.org/officeDocument/2006/relationships/image" Target="../media/image54.jpg"/></Relationships>
</file>

<file path=ppt/slides/_rels/slide25.xml.rels><?xml version="1.0" encoding="UTF-8" standalone="yes"?>
<Relationships xmlns="http://schemas.openxmlformats.org/package/2006/relationships"><Relationship Id="rId3" Type="http://schemas.openxmlformats.org/officeDocument/2006/relationships/image" Target="../media/image56.jpg"/><Relationship Id="rId7" Type="http://schemas.openxmlformats.org/officeDocument/2006/relationships/image" Target="../media/image60.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5.jpg"/><Relationship Id="rId7"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
        <p:cNvGrpSpPr/>
        <p:nvPr/>
      </p:nvGrpSpPr>
      <p:grpSpPr>
        <a:xfrm>
          <a:off x="0" y="0"/>
          <a:ext cx="0" cy="0"/>
          <a:chOff x="0" y="0"/>
          <a:chExt cx="0" cy="0"/>
        </a:xfrm>
      </p:grpSpPr>
      <p:sp>
        <p:nvSpPr>
          <p:cNvPr id="130" name="Google Shape;130;p1"/>
          <p:cNvSpPr txBox="1">
            <a:spLocks noGrp="1"/>
          </p:cNvSpPr>
          <p:nvPr>
            <p:ph type="ctrTitle"/>
          </p:nvPr>
        </p:nvSpPr>
        <p:spPr>
          <a:xfrm>
            <a:off x="1605650" y="1489775"/>
            <a:ext cx="9062400" cy="2020200"/>
          </a:xfrm>
          <a:prstGeom prst="rect">
            <a:avLst/>
          </a:prstGeom>
          <a:gradFill>
            <a:gsLst>
              <a:gs pos="0">
                <a:srgbClr val="FDF5F0">
                  <a:alpha val="52549"/>
                </a:srgbClr>
              </a:gs>
              <a:gs pos="74000">
                <a:srgbClr val="E7B391"/>
              </a:gs>
              <a:gs pos="83000">
                <a:srgbClr val="E7B391"/>
              </a:gs>
              <a:gs pos="100000">
                <a:srgbClr val="EFCCB5"/>
              </a:gs>
            </a:gsLst>
            <a:lin ang="5400000" scaled="0"/>
          </a:gradFill>
          <a:ln w="15875" cap="flat" cmpd="sng">
            <a:solidFill>
              <a:schemeClr val="dk1"/>
            </a:solidFill>
            <a:prstDash val="solid"/>
            <a:round/>
            <a:headEnd type="none" w="sm" len="sm"/>
            <a:tailEnd type="none" w="sm" len="sm"/>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rgbClr val="EAA29D"/>
              </a:buClr>
              <a:buSzPct val="100000"/>
              <a:buFont typeface="Garamond"/>
              <a:buNone/>
            </a:pPr>
            <a:r>
              <a:rPr lang="it-IT" sz="8000" b="1">
                <a:solidFill>
                  <a:srgbClr val="38761D"/>
                </a:solidFill>
                <a:latin typeface="Garamond"/>
                <a:ea typeface="Garamond"/>
                <a:cs typeface="Garamond"/>
                <a:sym typeface="Garamond"/>
              </a:rPr>
              <a:t>IL NOSTRO VEN</a:t>
            </a:r>
            <a:r>
              <a:rPr lang="it-IT" sz="8000" b="1">
                <a:solidFill>
                  <a:srgbClr val="38761D"/>
                </a:solidFill>
              </a:rPr>
              <a:t>E</a:t>
            </a:r>
            <a:r>
              <a:rPr lang="it-IT" sz="8000" b="1">
                <a:solidFill>
                  <a:srgbClr val="38761D"/>
                </a:solidFill>
                <a:latin typeface="Garamond"/>
                <a:ea typeface="Garamond"/>
                <a:cs typeface="Garamond"/>
                <a:sym typeface="Garamond"/>
              </a:rPr>
              <a:t>TO</a:t>
            </a:r>
            <a:endParaRPr>
              <a:solidFill>
                <a:srgbClr val="38761D"/>
              </a:solidFill>
            </a:endParaRPr>
          </a:p>
        </p:txBody>
      </p:sp>
      <p:sp>
        <p:nvSpPr>
          <p:cNvPr id="131" name="Google Shape;131;p1"/>
          <p:cNvSpPr txBox="1">
            <a:spLocks noGrp="1"/>
          </p:cNvSpPr>
          <p:nvPr>
            <p:ph type="subTitle" idx="1"/>
          </p:nvPr>
        </p:nvSpPr>
        <p:spPr>
          <a:xfrm>
            <a:off x="1605650" y="4605300"/>
            <a:ext cx="8885400" cy="696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3036"/>
              <a:buNone/>
            </a:pPr>
            <a:r>
              <a:rPr lang="it-IT" sz="3340">
                <a:solidFill>
                  <a:srgbClr val="84251D"/>
                </a:solidFill>
                <a:highlight>
                  <a:srgbClr val="93C47D"/>
                </a:highlight>
              </a:rPr>
              <a:t>Un viaggio nelle ricchezze del nostro territorio</a:t>
            </a:r>
            <a:endParaRPr sz="1854">
              <a:highlight>
                <a:srgbClr val="93C47D"/>
              </a:high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10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6"/>
          <p:cNvSpPr txBox="1">
            <a:spLocks noGrp="1"/>
          </p:cNvSpPr>
          <p:nvPr>
            <p:ph type="title"/>
          </p:nvPr>
        </p:nvSpPr>
        <p:spPr>
          <a:xfrm>
            <a:off x="1047750" y="0"/>
            <a:ext cx="10178100" cy="16329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262626"/>
              </a:buClr>
              <a:buSzPct val="118918"/>
              <a:buFont typeface="Garamond"/>
              <a:buNone/>
            </a:pPr>
            <a:r>
              <a:rPr lang="it-IT"/>
              <a:t>Fiume Adige= nasce presso il Passo Resia, in Alto Adige e sfocia ad estuario nel mare Adriatico…trovati dei fossili! </a:t>
            </a:r>
            <a:endParaRPr/>
          </a:p>
        </p:txBody>
      </p:sp>
      <p:pic>
        <p:nvPicPr>
          <p:cNvPr id="216" name="Google Shape;216;p6"/>
          <p:cNvPicPr preferRelativeResize="0">
            <a:picLocks noGrp="1"/>
          </p:cNvPicPr>
          <p:nvPr>
            <p:ph type="body" idx="1"/>
          </p:nvPr>
        </p:nvPicPr>
        <p:blipFill rotWithShape="1">
          <a:blip r:embed="rId3">
            <a:alphaModFix/>
          </a:blip>
          <a:srcRect/>
          <a:stretch/>
        </p:blipFill>
        <p:spPr>
          <a:xfrm>
            <a:off x="435425" y="2410975"/>
            <a:ext cx="5374800" cy="4338300"/>
          </a:xfrm>
          <a:prstGeom prst="rect">
            <a:avLst/>
          </a:prstGeom>
          <a:noFill/>
          <a:ln>
            <a:noFill/>
          </a:ln>
        </p:spPr>
      </p:pic>
      <p:pic>
        <p:nvPicPr>
          <p:cNvPr id="217" name="Google Shape;217;p6"/>
          <p:cNvPicPr preferRelativeResize="0">
            <a:picLocks noGrp="1"/>
          </p:cNvPicPr>
          <p:nvPr>
            <p:ph type="body" idx="2"/>
          </p:nvPr>
        </p:nvPicPr>
        <p:blipFill rotWithShape="1">
          <a:blip r:embed="rId4">
            <a:alphaModFix/>
          </a:blip>
          <a:srcRect/>
          <a:stretch/>
        </p:blipFill>
        <p:spPr>
          <a:xfrm>
            <a:off x="6300100" y="2410975"/>
            <a:ext cx="5374800" cy="4270200"/>
          </a:xfrm>
          <a:prstGeom prst="rect">
            <a:avLst/>
          </a:prstGeom>
          <a:noFill/>
          <a:ln>
            <a:noFill/>
          </a:ln>
        </p:spPr>
      </p:pic>
      <p:sp>
        <p:nvSpPr>
          <p:cNvPr id="218" name="Google Shape;218;p6"/>
          <p:cNvSpPr txBox="1"/>
          <p:nvPr/>
        </p:nvSpPr>
        <p:spPr>
          <a:xfrm>
            <a:off x="3483425" y="1831450"/>
            <a:ext cx="15513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1900" dirty="0">
                <a:highlight>
                  <a:srgbClr val="FFFF00"/>
                </a:highlight>
                <a:latin typeface="Calibri"/>
                <a:ea typeface="Calibri"/>
                <a:cs typeface="Calibri"/>
                <a:sym typeface="Calibri"/>
              </a:rPr>
              <a:t>…questi siamo noi!!!</a:t>
            </a:r>
            <a:endParaRPr sz="1900" dirty="0">
              <a:highlight>
                <a:srgbClr val="FFFF00"/>
              </a:highlight>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fade">
                                      <p:cBhvr>
                                        <p:cTn id="7" dur="2000"/>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g1237d05db11_0_8"/>
          <p:cNvSpPr txBox="1">
            <a:spLocks noGrp="1"/>
          </p:cNvSpPr>
          <p:nvPr>
            <p:ph type="title"/>
          </p:nvPr>
        </p:nvSpPr>
        <p:spPr>
          <a:xfrm>
            <a:off x="1295401" y="982125"/>
            <a:ext cx="1684500" cy="13038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endParaRPr/>
          </a:p>
        </p:txBody>
      </p:sp>
      <p:sp>
        <p:nvSpPr>
          <p:cNvPr id="224" name="Google Shape;224;g1237d05db11_0_8"/>
          <p:cNvSpPr txBox="1">
            <a:spLocks noGrp="1"/>
          </p:cNvSpPr>
          <p:nvPr>
            <p:ph type="body" idx="1"/>
          </p:nvPr>
        </p:nvSpPr>
        <p:spPr>
          <a:xfrm>
            <a:off x="1298450" y="2560325"/>
            <a:ext cx="1858500" cy="26376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360"/>
              </a:spcBef>
              <a:spcAft>
                <a:spcPts val="600"/>
              </a:spcAft>
              <a:buSzPts val="2070"/>
              <a:buNone/>
            </a:pPr>
            <a:endParaRPr/>
          </a:p>
        </p:txBody>
      </p:sp>
      <p:sp>
        <p:nvSpPr>
          <p:cNvPr id="225" name="Google Shape;225;g1237d05db11_0_8"/>
          <p:cNvSpPr txBox="1">
            <a:spLocks noGrp="1"/>
          </p:cNvSpPr>
          <p:nvPr>
            <p:ph type="body" idx="2"/>
          </p:nvPr>
        </p:nvSpPr>
        <p:spPr>
          <a:xfrm>
            <a:off x="5279575" y="3143250"/>
            <a:ext cx="3578700" cy="13878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360"/>
              </a:spcBef>
              <a:spcAft>
                <a:spcPts val="600"/>
              </a:spcAft>
              <a:buSzPts val="2070"/>
              <a:buNone/>
            </a:pPr>
            <a:endParaRPr/>
          </a:p>
        </p:txBody>
      </p:sp>
      <p:pic>
        <p:nvPicPr>
          <p:cNvPr id="226" name="Google Shape;226;g1237d05db11_0_8"/>
          <p:cNvPicPr preferRelativeResize="0"/>
          <p:nvPr/>
        </p:nvPicPr>
        <p:blipFill rotWithShape="1">
          <a:blip r:embed="rId3">
            <a:alphaModFix/>
          </a:blip>
          <a:srcRect/>
          <a:stretch/>
        </p:blipFill>
        <p:spPr>
          <a:xfrm>
            <a:off x="194600" y="0"/>
            <a:ext cx="3886098" cy="3619013"/>
          </a:xfrm>
          <a:prstGeom prst="rect">
            <a:avLst/>
          </a:prstGeom>
          <a:noFill/>
          <a:ln>
            <a:noFill/>
          </a:ln>
        </p:spPr>
      </p:pic>
      <p:pic>
        <p:nvPicPr>
          <p:cNvPr id="227" name="Google Shape;227;g1237d05db11_0_8"/>
          <p:cNvPicPr preferRelativeResize="0"/>
          <p:nvPr/>
        </p:nvPicPr>
        <p:blipFill rotWithShape="1">
          <a:blip r:embed="rId4">
            <a:alphaModFix/>
          </a:blip>
          <a:srcRect/>
          <a:stretch/>
        </p:blipFill>
        <p:spPr>
          <a:xfrm>
            <a:off x="4234625" y="165513"/>
            <a:ext cx="3886099" cy="2571018"/>
          </a:xfrm>
          <a:prstGeom prst="rect">
            <a:avLst/>
          </a:prstGeom>
          <a:noFill/>
          <a:ln>
            <a:noFill/>
          </a:ln>
        </p:spPr>
      </p:pic>
      <p:pic>
        <p:nvPicPr>
          <p:cNvPr id="228" name="Google Shape;228;g1237d05db11_0_8"/>
          <p:cNvPicPr preferRelativeResize="0"/>
          <p:nvPr/>
        </p:nvPicPr>
        <p:blipFill rotWithShape="1">
          <a:blip r:embed="rId5">
            <a:alphaModFix/>
          </a:blip>
          <a:srcRect/>
          <a:stretch/>
        </p:blipFill>
        <p:spPr>
          <a:xfrm>
            <a:off x="8194325" y="793638"/>
            <a:ext cx="3886100" cy="1766681"/>
          </a:xfrm>
          <a:prstGeom prst="rect">
            <a:avLst/>
          </a:prstGeom>
          <a:noFill/>
          <a:ln>
            <a:noFill/>
          </a:ln>
        </p:spPr>
      </p:pic>
      <p:pic>
        <p:nvPicPr>
          <p:cNvPr id="229" name="Google Shape;229;g1237d05db11_0_8"/>
          <p:cNvPicPr preferRelativeResize="0"/>
          <p:nvPr/>
        </p:nvPicPr>
        <p:blipFill rotWithShape="1">
          <a:blip r:embed="rId6">
            <a:alphaModFix/>
          </a:blip>
          <a:srcRect/>
          <a:stretch/>
        </p:blipFill>
        <p:spPr>
          <a:xfrm>
            <a:off x="194600" y="4138813"/>
            <a:ext cx="3886098" cy="2446037"/>
          </a:xfrm>
          <a:prstGeom prst="rect">
            <a:avLst/>
          </a:prstGeom>
          <a:noFill/>
          <a:ln>
            <a:noFill/>
          </a:ln>
        </p:spPr>
      </p:pic>
      <p:pic>
        <p:nvPicPr>
          <p:cNvPr id="230" name="Google Shape;230;g1237d05db11_0_8"/>
          <p:cNvPicPr preferRelativeResize="0"/>
          <p:nvPr/>
        </p:nvPicPr>
        <p:blipFill rotWithShape="1">
          <a:blip r:embed="rId7">
            <a:alphaModFix/>
          </a:blip>
          <a:srcRect/>
          <a:stretch/>
        </p:blipFill>
        <p:spPr>
          <a:xfrm>
            <a:off x="4397875" y="2897300"/>
            <a:ext cx="7467550" cy="3687550"/>
          </a:xfrm>
          <a:prstGeom prst="rect">
            <a:avLst/>
          </a:prstGeom>
          <a:noFill/>
          <a:ln>
            <a:noFill/>
          </a:ln>
        </p:spPr>
      </p:pic>
      <p:sp>
        <p:nvSpPr>
          <p:cNvPr id="231" name="Google Shape;231;g1237d05db11_0_8"/>
          <p:cNvSpPr txBox="1"/>
          <p:nvPr/>
        </p:nvSpPr>
        <p:spPr>
          <a:xfrm rot="-1524617">
            <a:off x="3133706" y="2155039"/>
            <a:ext cx="6490835" cy="64653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it-IT" sz="3000" b="0" i="0" u="none" strike="noStrike" cap="none">
                <a:solidFill>
                  <a:srgbClr val="0000FF"/>
                </a:solidFill>
                <a:highlight>
                  <a:srgbClr val="00FFFF"/>
                </a:highlight>
                <a:latin typeface="Calibri"/>
                <a:ea typeface="Calibri"/>
                <a:cs typeface="Calibri"/>
                <a:sym typeface="Calibri"/>
              </a:rPr>
              <a:t>T  E  R  R  A     E     A  C  Q  U  A</a:t>
            </a:r>
            <a:endParaRPr sz="3000" b="0" i="0" u="none" strike="noStrike" cap="none">
              <a:solidFill>
                <a:srgbClr val="0000FF"/>
              </a:solidFill>
              <a:highlight>
                <a:srgbClr val="00FFFF"/>
              </a:highlight>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1237d05db11_0_31"/>
          <p:cNvSpPr txBox="1">
            <a:spLocks noGrp="1"/>
          </p:cNvSpPr>
          <p:nvPr>
            <p:ph type="title"/>
          </p:nvPr>
        </p:nvSpPr>
        <p:spPr>
          <a:xfrm>
            <a:off x="6545026" y="982125"/>
            <a:ext cx="4351500" cy="13038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endParaRPr/>
          </a:p>
        </p:txBody>
      </p:sp>
      <p:sp>
        <p:nvSpPr>
          <p:cNvPr id="237" name="Google Shape;237;g1237d05db11_0_31"/>
          <p:cNvSpPr txBox="1">
            <a:spLocks noGrp="1"/>
          </p:cNvSpPr>
          <p:nvPr>
            <p:ph type="body" idx="1"/>
          </p:nvPr>
        </p:nvSpPr>
        <p:spPr>
          <a:xfrm>
            <a:off x="1298449" y="2560325"/>
            <a:ext cx="1681500" cy="33102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360"/>
              </a:spcBef>
              <a:spcAft>
                <a:spcPts val="600"/>
              </a:spcAft>
              <a:buSzPts val="2070"/>
              <a:buNone/>
            </a:pPr>
            <a:endParaRPr/>
          </a:p>
        </p:txBody>
      </p:sp>
      <p:sp>
        <p:nvSpPr>
          <p:cNvPr id="238" name="Google Shape;238;g1237d05db11_0_31"/>
          <p:cNvSpPr txBox="1">
            <a:spLocks noGrp="1"/>
          </p:cNvSpPr>
          <p:nvPr>
            <p:ph type="body" idx="2"/>
          </p:nvPr>
        </p:nvSpPr>
        <p:spPr>
          <a:xfrm>
            <a:off x="8531675" y="3347350"/>
            <a:ext cx="2368200" cy="25233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360"/>
              </a:spcBef>
              <a:spcAft>
                <a:spcPts val="600"/>
              </a:spcAft>
              <a:buSzPts val="2070"/>
              <a:buNone/>
            </a:pPr>
            <a:endParaRPr/>
          </a:p>
        </p:txBody>
      </p:sp>
      <p:pic>
        <p:nvPicPr>
          <p:cNvPr id="239" name="Google Shape;239;g1237d05db11_0_31"/>
          <p:cNvPicPr preferRelativeResize="0"/>
          <p:nvPr/>
        </p:nvPicPr>
        <p:blipFill rotWithShape="1">
          <a:blip r:embed="rId3">
            <a:alphaModFix/>
          </a:blip>
          <a:srcRect/>
          <a:stretch/>
        </p:blipFill>
        <p:spPr>
          <a:xfrm>
            <a:off x="6602174" y="206750"/>
            <a:ext cx="5246928" cy="3044341"/>
          </a:xfrm>
          <a:prstGeom prst="rect">
            <a:avLst/>
          </a:prstGeom>
          <a:noFill/>
          <a:ln>
            <a:noFill/>
          </a:ln>
        </p:spPr>
      </p:pic>
      <p:pic>
        <p:nvPicPr>
          <p:cNvPr id="240" name="Google Shape;240;g1237d05db11_0_31"/>
          <p:cNvPicPr preferRelativeResize="0"/>
          <p:nvPr/>
        </p:nvPicPr>
        <p:blipFill rotWithShape="1">
          <a:blip r:embed="rId4">
            <a:alphaModFix/>
          </a:blip>
          <a:srcRect/>
          <a:stretch/>
        </p:blipFill>
        <p:spPr>
          <a:xfrm>
            <a:off x="492575" y="525200"/>
            <a:ext cx="5889175" cy="5345325"/>
          </a:xfrm>
          <a:prstGeom prst="rect">
            <a:avLst/>
          </a:prstGeom>
          <a:noFill/>
          <a:ln>
            <a:noFill/>
          </a:ln>
        </p:spPr>
      </p:pic>
      <p:pic>
        <p:nvPicPr>
          <p:cNvPr id="241" name="Google Shape;241;g1237d05db11_0_31"/>
          <p:cNvPicPr preferRelativeResize="0"/>
          <p:nvPr/>
        </p:nvPicPr>
        <p:blipFill rotWithShape="1">
          <a:blip r:embed="rId5">
            <a:alphaModFix/>
          </a:blip>
          <a:srcRect/>
          <a:stretch/>
        </p:blipFill>
        <p:spPr>
          <a:xfrm>
            <a:off x="-1700898" y="0"/>
            <a:ext cx="13784925" cy="6858001"/>
          </a:xfrm>
          <a:prstGeom prst="rect">
            <a:avLst/>
          </a:prstGeom>
          <a:noFill/>
          <a:ln>
            <a:noFill/>
          </a:ln>
        </p:spPr>
      </p:pic>
      <p:sp>
        <p:nvSpPr>
          <p:cNvPr id="242" name="Google Shape;242;g1237d05db11_0_31"/>
          <p:cNvSpPr txBox="1"/>
          <p:nvPr/>
        </p:nvSpPr>
        <p:spPr>
          <a:xfrm rot="268968">
            <a:off x="1261704" y="495893"/>
            <a:ext cx="7837777" cy="6463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it-IT" sz="3000" b="0" i="0" u="none" strike="noStrike" cap="none">
                <a:solidFill>
                  <a:srgbClr val="000000"/>
                </a:solidFill>
                <a:latin typeface="Calibri"/>
                <a:ea typeface="Calibri"/>
                <a:cs typeface="Calibri"/>
                <a:sym typeface="Calibri"/>
              </a:rPr>
              <a:t>M E R A V I G L I O S O     D E L T A     D  E  L     P  O</a:t>
            </a:r>
            <a:endParaRPr sz="3000" b="0" i="0" u="none" strike="noStrike" cap="none">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126e8fed944_0_1"/>
          <p:cNvSpPr txBox="1">
            <a:spLocks noGrp="1"/>
          </p:cNvSpPr>
          <p:nvPr>
            <p:ph type="body" idx="1"/>
          </p:nvPr>
        </p:nvSpPr>
        <p:spPr>
          <a:xfrm>
            <a:off x="1295401" y="2556932"/>
            <a:ext cx="9601200" cy="33189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48" name="Google Shape;248;g126e8fed944_0_1"/>
          <p:cNvSpPr txBox="1">
            <a:spLocks noGrp="1"/>
          </p:cNvSpPr>
          <p:nvPr>
            <p:ph type="title"/>
          </p:nvPr>
        </p:nvSpPr>
        <p:spPr>
          <a:xfrm>
            <a:off x="1295402" y="982132"/>
            <a:ext cx="9601200" cy="1303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endParaRPr/>
          </a:p>
        </p:txBody>
      </p:sp>
      <p:pic>
        <p:nvPicPr>
          <p:cNvPr id="249" name="Google Shape;249;g126e8fed944_0_1"/>
          <p:cNvPicPr preferRelativeResize="0"/>
          <p:nvPr/>
        </p:nvPicPr>
        <p:blipFill>
          <a:blip r:embed="rId3">
            <a:alphaModFix/>
          </a:blip>
          <a:stretch>
            <a:fillRect/>
          </a:stretch>
        </p:blipFill>
        <p:spPr>
          <a:xfrm>
            <a:off x="730146" y="0"/>
            <a:ext cx="10731709" cy="6859281"/>
          </a:xfrm>
          <a:prstGeom prst="rect">
            <a:avLst/>
          </a:prstGeom>
          <a:noFill/>
          <a:ln>
            <a:noFill/>
          </a:ln>
        </p:spPr>
      </p:pic>
      <p:sp>
        <p:nvSpPr>
          <p:cNvPr id="250" name="Google Shape;250;g126e8fed944_0_1"/>
          <p:cNvSpPr txBox="1"/>
          <p:nvPr/>
        </p:nvSpPr>
        <p:spPr>
          <a:xfrm>
            <a:off x="6381750" y="6340925"/>
            <a:ext cx="53475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3000">
                <a:highlight>
                  <a:srgbClr val="4A86E8"/>
                </a:highlight>
                <a:latin typeface="Calibri"/>
                <a:ea typeface="Calibri"/>
                <a:cs typeface="Calibri"/>
                <a:sym typeface="Calibri"/>
              </a:rPr>
              <a:t>…le nostre ricerche…</a:t>
            </a:r>
            <a:endParaRPr sz="3000">
              <a:highlight>
                <a:srgbClr val="4A86E8"/>
              </a:highlight>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126e8fed944_0_11"/>
          <p:cNvSpPr txBox="1">
            <a:spLocks noGrp="1"/>
          </p:cNvSpPr>
          <p:nvPr>
            <p:ph type="title"/>
          </p:nvPr>
        </p:nvSpPr>
        <p:spPr>
          <a:xfrm>
            <a:off x="1295402" y="982132"/>
            <a:ext cx="9601200" cy="1303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endParaRPr/>
          </a:p>
        </p:txBody>
      </p:sp>
      <p:sp>
        <p:nvSpPr>
          <p:cNvPr id="256" name="Google Shape;256;g126e8fed944_0_11"/>
          <p:cNvSpPr txBox="1">
            <a:spLocks noGrp="1"/>
          </p:cNvSpPr>
          <p:nvPr>
            <p:ph type="body" idx="1"/>
          </p:nvPr>
        </p:nvSpPr>
        <p:spPr>
          <a:xfrm>
            <a:off x="1295401" y="2556932"/>
            <a:ext cx="9601200" cy="33189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pic>
        <p:nvPicPr>
          <p:cNvPr id="257" name="Google Shape;257;g126e8fed944_0_11" descr="Alluvione del Polesine del novembre 1951 - Wikipedia"/>
          <p:cNvPicPr preferRelativeResize="0"/>
          <p:nvPr/>
        </p:nvPicPr>
        <p:blipFill rotWithShape="1">
          <a:blip r:embed="rId3">
            <a:alphaModFix/>
          </a:blip>
          <a:srcRect/>
          <a:stretch/>
        </p:blipFill>
        <p:spPr>
          <a:xfrm>
            <a:off x="571113" y="149675"/>
            <a:ext cx="11049774" cy="6558650"/>
          </a:xfrm>
          <a:prstGeom prst="rect">
            <a:avLst/>
          </a:prstGeom>
          <a:noFill/>
          <a:ln>
            <a:noFill/>
          </a:ln>
        </p:spPr>
      </p:pic>
      <p:sp>
        <p:nvSpPr>
          <p:cNvPr id="258" name="Google Shape;258;g126e8fed944_0_11"/>
          <p:cNvSpPr txBox="1"/>
          <p:nvPr/>
        </p:nvSpPr>
        <p:spPr>
          <a:xfrm>
            <a:off x="3918900" y="2939125"/>
            <a:ext cx="4354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3000">
                <a:solidFill>
                  <a:srgbClr val="0000FF"/>
                </a:solidFill>
                <a:latin typeface="Calibri"/>
                <a:ea typeface="Calibri"/>
                <a:cs typeface="Calibri"/>
                <a:sym typeface="Calibri"/>
              </a:rPr>
              <a:t>ACQUA ACQUA ACQUA</a:t>
            </a:r>
            <a:endParaRPr sz="3000">
              <a:solidFill>
                <a:srgbClr val="0000FF"/>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8"/>
          <p:cNvSpPr txBox="1">
            <a:spLocks noGrp="1"/>
          </p:cNvSpPr>
          <p:nvPr>
            <p:ph type="title"/>
          </p:nvPr>
        </p:nvSpPr>
        <p:spPr>
          <a:xfrm>
            <a:off x="870850" y="734775"/>
            <a:ext cx="10355100" cy="16464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262626"/>
              </a:buClr>
              <a:buSzPct val="146666"/>
              <a:buFont typeface="Garamond"/>
              <a:buNone/>
            </a:pPr>
            <a:r>
              <a:rPr lang="it-IT" sz="3000"/>
              <a:t>MAROSTICA: la magnifica Piazza degli Scacchi fa rivivere la leggenda della figlia del Castellano e i due giovani cavalieri, </a:t>
            </a:r>
            <a:endParaRPr sz="3000"/>
          </a:p>
          <a:p>
            <a:pPr marL="0" lvl="0" indent="0" algn="ctr" rtl="0">
              <a:lnSpc>
                <a:spcPct val="100000"/>
              </a:lnSpc>
              <a:spcBef>
                <a:spcPts val="0"/>
              </a:spcBef>
              <a:spcAft>
                <a:spcPts val="0"/>
              </a:spcAft>
              <a:buClr>
                <a:srgbClr val="262626"/>
              </a:buClr>
              <a:buSzPct val="146666"/>
              <a:buFont typeface="Garamond"/>
              <a:buNone/>
            </a:pPr>
            <a:r>
              <a:rPr lang="it-IT" sz="3000"/>
              <a:t>rivali in amore.</a:t>
            </a:r>
            <a:endParaRPr sz="3000"/>
          </a:p>
        </p:txBody>
      </p:sp>
      <p:pic>
        <p:nvPicPr>
          <p:cNvPr id="264" name="Google Shape;264;p8"/>
          <p:cNvPicPr preferRelativeResize="0">
            <a:picLocks noGrp="1"/>
          </p:cNvPicPr>
          <p:nvPr>
            <p:ph type="body" idx="1"/>
          </p:nvPr>
        </p:nvPicPr>
        <p:blipFill rotWithShape="1">
          <a:blip r:embed="rId3">
            <a:alphaModFix/>
          </a:blip>
          <a:srcRect/>
          <a:stretch/>
        </p:blipFill>
        <p:spPr>
          <a:xfrm>
            <a:off x="982081" y="2574238"/>
            <a:ext cx="3309900" cy="3309900"/>
          </a:xfrm>
          <a:prstGeom prst="rect">
            <a:avLst/>
          </a:prstGeom>
          <a:noFill/>
          <a:ln>
            <a:noFill/>
          </a:ln>
        </p:spPr>
      </p:pic>
      <p:sp>
        <p:nvSpPr>
          <p:cNvPr id="265" name="Google Shape;265;p8"/>
          <p:cNvSpPr txBox="1">
            <a:spLocks noGrp="1"/>
          </p:cNvSpPr>
          <p:nvPr>
            <p:ph type="body" idx="2"/>
          </p:nvPr>
        </p:nvSpPr>
        <p:spPr>
          <a:xfrm>
            <a:off x="8395600" y="4082125"/>
            <a:ext cx="1782600" cy="7077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SzPts val="2760"/>
              <a:buNone/>
            </a:pPr>
            <a:endParaRPr/>
          </a:p>
        </p:txBody>
      </p:sp>
      <p:pic>
        <p:nvPicPr>
          <p:cNvPr id="266" name="Google Shape;266;p8"/>
          <p:cNvPicPr preferRelativeResize="0"/>
          <p:nvPr/>
        </p:nvPicPr>
        <p:blipFill rotWithShape="1">
          <a:blip r:embed="rId4">
            <a:alphaModFix/>
          </a:blip>
          <a:srcRect/>
          <a:stretch/>
        </p:blipFill>
        <p:spPr>
          <a:xfrm>
            <a:off x="4670075" y="2574250"/>
            <a:ext cx="2756675" cy="3309900"/>
          </a:xfrm>
          <a:prstGeom prst="rect">
            <a:avLst/>
          </a:prstGeom>
          <a:noFill/>
          <a:ln>
            <a:noFill/>
          </a:ln>
        </p:spPr>
      </p:pic>
      <p:pic>
        <p:nvPicPr>
          <p:cNvPr id="267" name="Google Shape;267;p8"/>
          <p:cNvPicPr preferRelativeResize="0"/>
          <p:nvPr/>
        </p:nvPicPr>
        <p:blipFill rotWithShape="1">
          <a:blip r:embed="rId5">
            <a:alphaModFix/>
          </a:blip>
          <a:srcRect/>
          <a:stretch/>
        </p:blipFill>
        <p:spPr>
          <a:xfrm>
            <a:off x="7804850" y="2574250"/>
            <a:ext cx="3309900" cy="3309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4"/>
                                        </p:tgtEl>
                                        <p:attrNameLst>
                                          <p:attrName>style.visibility</p:attrName>
                                        </p:attrNameLst>
                                      </p:cBhvr>
                                      <p:to>
                                        <p:strVal val="visible"/>
                                      </p:to>
                                    </p:set>
                                    <p:animEffect transition="in" filter="fade">
                                      <p:cBhvr>
                                        <p:cTn id="7"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1"/>
          <p:cNvSpPr txBox="1">
            <a:spLocks noGrp="1"/>
          </p:cNvSpPr>
          <p:nvPr>
            <p:ph type="title"/>
          </p:nvPr>
        </p:nvSpPr>
        <p:spPr>
          <a:xfrm>
            <a:off x="669475" y="762000"/>
            <a:ext cx="10638000" cy="35517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62626"/>
              </a:buClr>
              <a:buSzPts val="4400"/>
              <a:buFont typeface="Garamond"/>
              <a:buNone/>
            </a:pPr>
            <a:r>
              <a:rPr lang="it-IT" sz="2800"/>
              <a:t>Le </a:t>
            </a:r>
            <a:r>
              <a:rPr lang="it-IT" sz="2800">
                <a:solidFill>
                  <a:srgbClr val="FF0000"/>
                </a:solidFill>
              </a:rPr>
              <a:t>Dolomiti sono emerse dal mare tropicale</a:t>
            </a:r>
            <a:r>
              <a:rPr lang="it-IT" sz="2800"/>
              <a:t> che si estendeva in gran parte del territorio dell’Italia del nord, con un </a:t>
            </a:r>
            <a:r>
              <a:rPr lang="it-IT" sz="2800">
                <a:solidFill>
                  <a:srgbClr val="FF0000"/>
                </a:solidFill>
                <a:highlight>
                  <a:schemeClr val="dk1"/>
                </a:highlight>
              </a:rPr>
              <a:t>fondale ricco di coralli</a:t>
            </a:r>
            <a:r>
              <a:rPr lang="it-IT" sz="2800">
                <a:highlight>
                  <a:schemeClr val="dk1"/>
                </a:highlight>
              </a:rPr>
              <a:t>,</a:t>
            </a:r>
            <a:r>
              <a:rPr lang="it-IT" sz="2800"/>
              <a:t> </a:t>
            </a:r>
            <a:r>
              <a:rPr lang="it-IT" sz="2800">
                <a:solidFill>
                  <a:srgbClr val="FF0000"/>
                </a:solidFill>
              </a:rPr>
              <a:t>molluschi, alghe e pesci </a:t>
            </a:r>
            <a:r>
              <a:rPr lang="it-IT" sz="2800"/>
              <a:t>ed oggi conservano nella loro roccia la testimonianza di una vita marina iniziata 290 milioni di anni fa. </a:t>
            </a:r>
            <a:r>
              <a:rPr lang="it-IT" sz="2800">
                <a:solidFill>
                  <a:srgbClr val="FF0000"/>
                </a:solidFill>
              </a:rPr>
              <a:t>La roccia si chiama “dolomia”.</a:t>
            </a:r>
            <a:endParaRPr sz="2800">
              <a:solidFill>
                <a:srgbClr val="FF0000"/>
              </a:solidFill>
            </a:endParaRPr>
          </a:p>
          <a:p>
            <a:pPr marL="0" lvl="0" indent="0" algn="l" rtl="0">
              <a:lnSpc>
                <a:spcPct val="100000"/>
              </a:lnSpc>
              <a:spcBef>
                <a:spcPts val="0"/>
              </a:spcBef>
              <a:spcAft>
                <a:spcPts val="0"/>
              </a:spcAft>
              <a:buClr>
                <a:srgbClr val="262626"/>
              </a:buClr>
              <a:buSzPts val="4400"/>
              <a:buFont typeface="Garamond"/>
              <a:buNone/>
            </a:pPr>
            <a:r>
              <a:rPr lang="it-IT" sz="2800"/>
              <a:t>Il 26 giugno 2009 le Dolomiti sono state riconosciute dall’Unesco come PATRIMONIO MONDIALE NATURALE DELL’UMANITA’.</a:t>
            </a:r>
            <a:endParaRPr sz="2800"/>
          </a:p>
          <a:p>
            <a:pPr marL="0" lvl="0" indent="0" algn="l" rtl="0">
              <a:lnSpc>
                <a:spcPct val="100000"/>
              </a:lnSpc>
              <a:spcBef>
                <a:spcPts val="0"/>
              </a:spcBef>
              <a:spcAft>
                <a:spcPts val="0"/>
              </a:spcAft>
              <a:buClr>
                <a:srgbClr val="262626"/>
              </a:buClr>
              <a:buSzPts val="4400"/>
              <a:buFont typeface="Garamond"/>
              <a:buNone/>
            </a:pPr>
            <a:endParaRPr sz="2800"/>
          </a:p>
          <a:p>
            <a:pPr marL="0" lvl="0" indent="0" algn="l" rtl="0">
              <a:lnSpc>
                <a:spcPct val="100000"/>
              </a:lnSpc>
              <a:spcBef>
                <a:spcPts val="0"/>
              </a:spcBef>
              <a:spcAft>
                <a:spcPts val="0"/>
              </a:spcAft>
              <a:buClr>
                <a:srgbClr val="262626"/>
              </a:buClr>
              <a:buSzPts val="4400"/>
              <a:buFont typeface="Garamond"/>
              <a:buNone/>
            </a:pPr>
            <a:endParaRPr sz="2800"/>
          </a:p>
          <a:p>
            <a:pPr marL="0" lvl="0" indent="0" algn="l" rtl="0">
              <a:lnSpc>
                <a:spcPct val="100000"/>
              </a:lnSpc>
              <a:spcBef>
                <a:spcPts val="0"/>
              </a:spcBef>
              <a:spcAft>
                <a:spcPts val="0"/>
              </a:spcAft>
              <a:buClr>
                <a:srgbClr val="262626"/>
              </a:buClr>
              <a:buSzPts val="4400"/>
              <a:buFont typeface="Garamond"/>
              <a:buNone/>
            </a:pPr>
            <a:endParaRPr sz="2800"/>
          </a:p>
          <a:p>
            <a:pPr marL="0" lvl="0" indent="0" algn="l" rtl="0">
              <a:lnSpc>
                <a:spcPct val="100000"/>
              </a:lnSpc>
              <a:spcBef>
                <a:spcPts val="0"/>
              </a:spcBef>
              <a:spcAft>
                <a:spcPts val="0"/>
              </a:spcAft>
              <a:buClr>
                <a:srgbClr val="262626"/>
              </a:buClr>
              <a:buSzPts val="4400"/>
              <a:buFont typeface="Garamond"/>
              <a:buNone/>
            </a:pPr>
            <a:endParaRPr sz="2800"/>
          </a:p>
        </p:txBody>
      </p:sp>
      <p:pic>
        <p:nvPicPr>
          <p:cNvPr id="273" name="Google Shape;273;p11"/>
          <p:cNvPicPr preferRelativeResize="0">
            <a:picLocks noGrp="1"/>
          </p:cNvPicPr>
          <p:nvPr>
            <p:ph type="body" idx="1"/>
          </p:nvPr>
        </p:nvPicPr>
        <p:blipFill rotWithShape="1">
          <a:blip r:embed="rId3">
            <a:alphaModFix/>
          </a:blip>
          <a:srcRect/>
          <a:stretch/>
        </p:blipFill>
        <p:spPr>
          <a:xfrm>
            <a:off x="885575" y="3299963"/>
            <a:ext cx="3318000" cy="3318000"/>
          </a:xfrm>
          <a:prstGeom prst="rect">
            <a:avLst/>
          </a:prstGeom>
          <a:noFill/>
          <a:ln>
            <a:noFill/>
          </a:ln>
        </p:spPr>
      </p:pic>
      <p:pic>
        <p:nvPicPr>
          <p:cNvPr id="274" name="Google Shape;274;p11"/>
          <p:cNvPicPr preferRelativeResize="0"/>
          <p:nvPr/>
        </p:nvPicPr>
        <p:blipFill rotWithShape="1">
          <a:blip r:embed="rId4">
            <a:alphaModFix/>
          </a:blip>
          <a:srcRect/>
          <a:stretch/>
        </p:blipFill>
        <p:spPr>
          <a:xfrm>
            <a:off x="4397550" y="3299975"/>
            <a:ext cx="3837224" cy="3130300"/>
          </a:xfrm>
          <a:prstGeom prst="rect">
            <a:avLst/>
          </a:prstGeom>
          <a:noFill/>
          <a:ln>
            <a:noFill/>
          </a:ln>
        </p:spPr>
      </p:pic>
      <p:pic>
        <p:nvPicPr>
          <p:cNvPr id="275" name="Google Shape;275;p11"/>
          <p:cNvPicPr preferRelativeResize="0"/>
          <p:nvPr/>
        </p:nvPicPr>
        <p:blipFill rotWithShape="1">
          <a:blip r:embed="rId5">
            <a:alphaModFix/>
          </a:blip>
          <a:srcRect/>
          <a:stretch/>
        </p:blipFill>
        <p:spPr>
          <a:xfrm>
            <a:off x="8326375" y="3299975"/>
            <a:ext cx="3178825" cy="2949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3"/>
                                        </p:tgtEl>
                                        <p:attrNameLst>
                                          <p:attrName>style.visibility</p:attrName>
                                        </p:attrNameLst>
                                      </p:cBhvr>
                                      <p:to>
                                        <p:strVal val="visible"/>
                                      </p:to>
                                    </p:set>
                                    <p:animEffect transition="in" filter="fade">
                                      <p:cBhvr>
                                        <p:cTn id="7" dur="500"/>
                                        <p:tgtEl>
                                          <p:spTgt spid="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2"/>
          <p:cNvSpPr txBox="1">
            <a:spLocks noGrp="1"/>
          </p:cNvSpPr>
          <p:nvPr>
            <p:ph type="title"/>
          </p:nvPr>
        </p:nvSpPr>
        <p:spPr>
          <a:xfrm>
            <a:off x="1295400" y="802825"/>
            <a:ext cx="9601200" cy="14832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262626"/>
              </a:buClr>
              <a:buSzPct val="146666"/>
              <a:buFont typeface="Garamond"/>
              <a:buNone/>
            </a:pPr>
            <a:r>
              <a:rPr lang="it-IT" sz="3000"/>
              <a:t>Le </a:t>
            </a:r>
            <a:r>
              <a:rPr lang="it-IT" sz="3000">
                <a:solidFill>
                  <a:srgbClr val="0000FF"/>
                </a:solidFill>
              </a:rPr>
              <a:t>Terme Euganee </a:t>
            </a:r>
            <a:r>
              <a:rPr lang="it-IT" sz="3000"/>
              <a:t>sono conosciute da anni per le loro cure termali: infatti, da millenni, in questo territorio </a:t>
            </a:r>
            <a:r>
              <a:rPr lang="it-IT" sz="3000">
                <a:solidFill>
                  <a:srgbClr val="0000FF"/>
                </a:solidFill>
              </a:rPr>
              <a:t>affiorano dalla profondità acque termali, con proprietà curative e benefiche</a:t>
            </a:r>
            <a:r>
              <a:rPr lang="it-IT" sz="3000">
                <a:solidFill>
                  <a:srgbClr val="073763"/>
                </a:solidFill>
              </a:rPr>
              <a:t>.</a:t>
            </a:r>
            <a:endParaRPr sz="3000">
              <a:solidFill>
                <a:srgbClr val="073763"/>
              </a:solidFill>
            </a:endParaRPr>
          </a:p>
        </p:txBody>
      </p:sp>
      <p:pic>
        <p:nvPicPr>
          <p:cNvPr id="281" name="Google Shape;281;p12"/>
          <p:cNvPicPr preferRelativeResize="0"/>
          <p:nvPr/>
        </p:nvPicPr>
        <p:blipFill rotWithShape="1">
          <a:blip r:embed="rId3">
            <a:alphaModFix/>
          </a:blip>
          <a:srcRect/>
          <a:stretch/>
        </p:blipFill>
        <p:spPr>
          <a:xfrm>
            <a:off x="4557825" y="2367575"/>
            <a:ext cx="3674500" cy="3565149"/>
          </a:xfrm>
          <a:prstGeom prst="rect">
            <a:avLst/>
          </a:prstGeom>
          <a:noFill/>
          <a:ln>
            <a:noFill/>
          </a:ln>
        </p:spPr>
      </p:pic>
      <p:pic>
        <p:nvPicPr>
          <p:cNvPr id="282" name="Google Shape;282;p12"/>
          <p:cNvPicPr preferRelativeResize="0"/>
          <p:nvPr/>
        </p:nvPicPr>
        <p:blipFill rotWithShape="1">
          <a:blip r:embed="rId4">
            <a:alphaModFix/>
          </a:blip>
          <a:srcRect/>
          <a:stretch/>
        </p:blipFill>
        <p:spPr>
          <a:xfrm>
            <a:off x="8232325" y="2367575"/>
            <a:ext cx="3129651" cy="3565150"/>
          </a:xfrm>
          <a:prstGeom prst="rect">
            <a:avLst/>
          </a:prstGeom>
          <a:noFill/>
          <a:ln>
            <a:noFill/>
          </a:ln>
        </p:spPr>
      </p:pic>
      <p:pic>
        <p:nvPicPr>
          <p:cNvPr id="283" name="Google Shape;283;p12"/>
          <p:cNvPicPr preferRelativeResize="0"/>
          <p:nvPr/>
        </p:nvPicPr>
        <p:blipFill rotWithShape="1">
          <a:blip r:embed="rId5">
            <a:alphaModFix/>
          </a:blip>
          <a:srcRect/>
          <a:stretch/>
        </p:blipFill>
        <p:spPr>
          <a:xfrm>
            <a:off x="938900" y="2367575"/>
            <a:ext cx="3674500" cy="35651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1215bb3947f_1_0"/>
          <p:cNvSpPr txBox="1">
            <a:spLocks noGrp="1"/>
          </p:cNvSpPr>
          <p:nvPr>
            <p:ph type="title"/>
          </p:nvPr>
        </p:nvSpPr>
        <p:spPr>
          <a:xfrm>
            <a:off x="1295400" y="301777"/>
            <a:ext cx="9601200" cy="8958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it-IT" sz="2200" b="1">
                <a:solidFill>
                  <a:schemeClr val="dk2"/>
                </a:solidFill>
                <a:highlight>
                  <a:srgbClr val="FFFFFF"/>
                </a:highlight>
                <a:latin typeface="Arial"/>
                <a:ea typeface="Arial"/>
                <a:cs typeface="Arial"/>
                <a:sym typeface="Arial"/>
              </a:rPr>
              <a:t>ORIGINI DELL’ACQUA TERMALE</a:t>
            </a:r>
            <a:endParaRPr/>
          </a:p>
        </p:txBody>
      </p:sp>
      <p:sp>
        <p:nvSpPr>
          <p:cNvPr id="289" name="Google Shape;289;g1215bb3947f_1_0"/>
          <p:cNvSpPr txBox="1">
            <a:spLocks noGrp="1"/>
          </p:cNvSpPr>
          <p:nvPr>
            <p:ph type="body" idx="1"/>
          </p:nvPr>
        </p:nvSpPr>
        <p:spPr>
          <a:xfrm>
            <a:off x="680350" y="1074975"/>
            <a:ext cx="10845000" cy="4776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800"/>
              </a:spcBef>
              <a:spcAft>
                <a:spcPts val="0"/>
              </a:spcAft>
              <a:buSzPts val="2070"/>
              <a:buNone/>
            </a:pPr>
            <a:r>
              <a:rPr lang="it-IT" sz="2200" b="1">
                <a:solidFill>
                  <a:srgbClr val="505050"/>
                </a:solidFill>
                <a:highlight>
                  <a:srgbClr val="FFFFFF"/>
                </a:highlight>
                <a:latin typeface="Arial"/>
                <a:ea typeface="Arial"/>
                <a:cs typeface="Arial"/>
                <a:sym typeface="Arial"/>
              </a:rPr>
              <a:t>L’acqua termale delle Terme Euganee filtra negli incontaminati bacini delle Prealpi</a:t>
            </a:r>
            <a:r>
              <a:rPr lang="it-IT" sz="2200">
                <a:solidFill>
                  <a:srgbClr val="505050"/>
                </a:solidFill>
                <a:highlight>
                  <a:srgbClr val="FFFFFF"/>
                </a:highlight>
                <a:latin typeface="Arial"/>
                <a:ea typeface="Arial"/>
                <a:cs typeface="Arial"/>
                <a:sym typeface="Arial"/>
              </a:rPr>
              <a:t> a circa </a:t>
            </a:r>
            <a:r>
              <a:rPr lang="it-IT" sz="2200" b="1">
                <a:solidFill>
                  <a:srgbClr val="505050"/>
                </a:solidFill>
                <a:highlight>
                  <a:srgbClr val="FFFFFF"/>
                </a:highlight>
                <a:latin typeface="Arial"/>
                <a:ea typeface="Arial"/>
                <a:cs typeface="Arial"/>
                <a:sym typeface="Arial"/>
              </a:rPr>
              <a:t>2000 m d’altitudine</a:t>
            </a:r>
            <a:r>
              <a:rPr lang="it-IT" sz="2200">
                <a:solidFill>
                  <a:srgbClr val="505050"/>
                </a:solidFill>
                <a:highlight>
                  <a:srgbClr val="FFFFFF"/>
                </a:highlight>
                <a:latin typeface="Arial"/>
                <a:ea typeface="Arial"/>
                <a:cs typeface="Arial"/>
                <a:sym typeface="Arial"/>
              </a:rPr>
              <a:t>: studi approfonditi hanno appunto permesso di stabilire che effettivamente </a:t>
            </a:r>
            <a:r>
              <a:rPr lang="it-IT" sz="2200">
                <a:solidFill>
                  <a:srgbClr val="0000FF"/>
                </a:solidFill>
                <a:highlight>
                  <a:srgbClr val="FFFFFF"/>
                </a:highlight>
                <a:latin typeface="Arial"/>
                <a:ea typeface="Arial"/>
                <a:cs typeface="Arial"/>
                <a:sym typeface="Arial"/>
              </a:rPr>
              <a:t>le acque termali presenti nel sottosuolo dei Colli Euganei nascono dalle piogge </a:t>
            </a:r>
            <a:r>
              <a:rPr lang="it-IT" sz="2200">
                <a:solidFill>
                  <a:srgbClr val="505050"/>
                </a:solidFill>
                <a:highlight>
                  <a:srgbClr val="FFFFFF"/>
                </a:highlight>
                <a:latin typeface="Arial"/>
                <a:ea typeface="Arial"/>
                <a:cs typeface="Arial"/>
                <a:sym typeface="Arial"/>
              </a:rPr>
              <a:t>che cadono sulle </a:t>
            </a:r>
            <a:r>
              <a:rPr lang="it-IT" sz="2200" b="1">
                <a:solidFill>
                  <a:srgbClr val="505050"/>
                </a:solidFill>
                <a:highlight>
                  <a:srgbClr val="FFFFFF"/>
                </a:highlight>
                <a:latin typeface="Arial"/>
                <a:ea typeface="Arial"/>
                <a:cs typeface="Arial"/>
                <a:sym typeface="Arial"/>
              </a:rPr>
              <a:t>Piccole Dolomiti</a:t>
            </a:r>
            <a:r>
              <a:rPr lang="it-IT" sz="2200">
                <a:solidFill>
                  <a:srgbClr val="505050"/>
                </a:solidFill>
                <a:highlight>
                  <a:srgbClr val="FFFFFF"/>
                </a:highlight>
                <a:latin typeface="Arial"/>
                <a:ea typeface="Arial"/>
                <a:cs typeface="Arial"/>
                <a:sym typeface="Arial"/>
              </a:rPr>
              <a:t> e sulle </a:t>
            </a:r>
            <a:r>
              <a:rPr lang="it-IT" sz="2200" b="1">
                <a:solidFill>
                  <a:srgbClr val="505050"/>
                </a:solidFill>
                <a:highlight>
                  <a:srgbClr val="FFFFFF"/>
                </a:highlight>
                <a:latin typeface="Arial"/>
                <a:ea typeface="Arial"/>
                <a:cs typeface="Arial"/>
                <a:sym typeface="Arial"/>
              </a:rPr>
              <a:t>Prealpi</a:t>
            </a:r>
            <a:r>
              <a:rPr lang="it-IT" sz="2200">
                <a:solidFill>
                  <a:srgbClr val="505050"/>
                </a:solidFill>
                <a:highlight>
                  <a:srgbClr val="FFFFFF"/>
                </a:highlight>
                <a:latin typeface="Arial"/>
                <a:ea typeface="Arial"/>
                <a:cs typeface="Arial"/>
                <a:sym typeface="Arial"/>
              </a:rPr>
              <a:t>,  vicino Verona.</a:t>
            </a:r>
            <a:endParaRPr sz="2200">
              <a:solidFill>
                <a:srgbClr val="505050"/>
              </a:solidFill>
              <a:highlight>
                <a:srgbClr val="FFFFFF"/>
              </a:highlight>
              <a:latin typeface="Arial"/>
              <a:ea typeface="Arial"/>
              <a:cs typeface="Arial"/>
              <a:sym typeface="Arial"/>
            </a:endParaRPr>
          </a:p>
          <a:p>
            <a:pPr marL="0" lvl="0" indent="0" algn="l" rtl="0">
              <a:lnSpc>
                <a:spcPct val="115000"/>
              </a:lnSpc>
              <a:spcBef>
                <a:spcPts val="800"/>
              </a:spcBef>
              <a:spcAft>
                <a:spcPts val="0"/>
              </a:spcAft>
              <a:buClr>
                <a:schemeClr val="dk1"/>
              </a:buClr>
              <a:buSzPts val="1100"/>
              <a:buFont typeface="Arial"/>
              <a:buNone/>
            </a:pPr>
            <a:r>
              <a:rPr lang="it-IT" sz="2200">
                <a:solidFill>
                  <a:srgbClr val="505050"/>
                </a:solidFill>
                <a:highlight>
                  <a:srgbClr val="FFFFFF"/>
                </a:highlight>
                <a:latin typeface="Arial"/>
                <a:ea typeface="Arial"/>
                <a:cs typeface="Arial"/>
                <a:sym typeface="Arial"/>
              </a:rPr>
              <a:t> Devono quindi defluire nel sottosuolo per circa 80 Km ad una </a:t>
            </a:r>
            <a:r>
              <a:rPr lang="it-IT" sz="2200" b="1">
                <a:solidFill>
                  <a:srgbClr val="505050"/>
                </a:solidFill>
                <a:highlight>
                  <a:srgbClr val="FFFFFF"/>
                </a:highlight>
                <a:latin typeface="Arial"/>
                <a:ea typeface="Arial"/>
                <a:cs typeface="Arial"/>
                <a:sym typeface="Arial"/>
              </a:rPr>
              <a:t>profondità di 3000 metri</a:t>
            </a:r>
            <a:r>
              <a:rPr lang="it-IT" sz="2200">
                <a:solidFill>
                  <a:srgbClr val="505050"/>
                </a:solidFill>
                <a:highlight>
                  <a:srgbClr val="FFFFFF"/>
                </a:highlight>
                <a:latin typeface="Arial"/>
                <a:ea typeface="Arial"/>
                <a:cs typeface="Arial"/>
                <a:sym typeface="Arial"/>
              </a:rPr>
              <a:t> prima di arrivare alle preziose sorgenti di </a:t>
            </a:r>
            <a:r>
              <a:rPr lang="it-IT" sz="2200" b="1">
                <a:solidFill>
                  <a:srgbClr val="505050"/>
                </a:solidFill>
                <a:highlight>
                  <a:srgbClr val="FFFFFF"/>
                </a:highlight>
                <a:latin typeface="Arial"/>
                <a:ea typeface="Arial"/>
                <a:cs typeface="Arial"/>
                <a:sym typeface="Arial"/>
              </a:rPr>
              <a:t>Abano Terme</a:t>
            </a:r>
            <a:r>
              <a:rPr lang="it-IT" sz="2200">
                <a:solidFill>
                  <a:srgbClr val="505050"/>
                </a:solidFill>
                <a:highlight>
                  <a:srgbClr val="FFFFFF"/>
                </a:highlight>
                <a:latin typeface="Arial"/>
                <a:ea typeface="Arial"/>
                <a:cs typeface="Arial"/>
                <a:sym typeface="Arial"/>
              </a:rPr>
              <a:t>. Durante </a:t>
            </a:r>
            <a:r>
              <a:rPr lang="it-IT" sz="2200" b="1">
                <a:solidFill>
                  <a:srgbClr val="505050"/>
                </a:solidFill>
                <a:highlight>
                  <a:srgbClr val="FFFFFF"/>
                </a:highlight>
                <a:latin typeface="Arial"/>
                <a:ea typeface="Arial"/>
                <a:cs typeface="Arial"/>
                <a:sym typeface="Arial"/>
              </a:rPr>
              <a:t>questo percorso, che dura fino a 30 anni</a:t>
            </a:r>
            <a:r>
              <a:rPr lang="it-IT" sz="2200">
                <a:solidFill>
                  <a:srgbClr val="505050"/>
                </a:solidFill>
                <a:highlight>
                  <a:srgbClr val="FFFFFF"/>
                </a:highlight>
                <a:latin typeface="Arial"/>
                <a:ea typeface="Arial"/>
                <a:cs typeface="Arial"/>
                <a:sym typeface="Arial"/>
              </a:rPr>
              <a:t>, attraverso la roccia calcarea e sotto forte pressione le acque meteoriche, cariche di energia geotermica, raggiungono in alcuni tratti</a:t>
            </a:r>
            <a:r>
              <a:rPr lang="it-IT" sz="2200" b="1">
                <a:solidFill>
                  <a:srgbClr val="505050"/>
                </a:solidFill>
                <a:highlight>
                  <a:srgbClr val="FFFFFF"/>
                </a:highlight>
                <a:latin typeface="Arial"/>
                <a:ea typeface="Arial"/>
                <a:cs typeface="Arial"/>
                <a:sym typeface="Arial"/>
              </a:rPr>
              <a:t> temperature di 200°C</a:t>
            </a:r>
            <a:r>
              <a:rPr lang="it-IT" sz="2200">
                <a:solidFill>
                  <a:srgbClr val="505050"/>
                </a:solidFill>
                <a:highlight>
                  <a:srgbClr val="FFFFFF"/>
                </a:highlight>
                <a:latin typeface="Arial"/>
                <a:ea typeface="Arial"/>
                <a:cs typeface="Arial"/>
                <a:sym typeface="Arial"/>
              </a:rPr>
              <a:t>, raffreddandosi poi nella risalita verso il suolo dove</a:t>
            </a:r>
            <a:r>
              <a:rPr lang="it-IT" sz="2200" b="1">
                <a:solidFill>
                  <a:srgbClr val="505050"/>
                </a:solidFill>
                <a:highlight>
                  <a:srgbClr val="FFFFFF"/>
                </a:highlight>
                <a:latin typeface="Arial"/>
                <a:ea typeface="Arial"/>
                <a:cs typeface="Arial"/>
                <a:sym typeface="Arial"/>
              </a:rPr>
              <a:t> sgorgano a 87°C</a:t>
            </a:r>
            <a:r>
              <a:rPr lang="it-IT" sz="2200">
                <a:solidFill>
                  <a:srgbClr val="505050"/>
                </a:solidFill>
                <a:highlight>
                  <a:srgbClr val="FFFFFF"/>
                </a:highlight>
                <a:latin typeface="Arial"/>
                <a:ea typeface="Arial"/>
                <a:cs typeface="Arial"/>
                <a:sym typeface="Arial"/>
              </a:rPr>
              <a:t>, ed inoltre si arricchiscono di alcuni sali minerali, fondamentali per la produzione delle particolari microflore con cui vengono lavorati i famosissimi fanghi.</a:t>
            </a:r>
            <a:endParaRPr sz="2200">
              <a:solidFill>
                <a:srgbClr val="505050"/>
              </a:solidFill>
              <a:highlight>
                <a:srgbClr val="FFFFFF"/>
              </a:highlight>
              <a:latin typeface="Arial"/>
              <a:ea typeface="Arial"/>
              <a:cs typeface="Arial"/>
              <a:sym typeface="Arial"/>
            </a:endParaRPr>
          </a:p>
          <a:p>
            <a:pPr marL="0" lvl="0" indent="0" algn="l" rtl="0">
              <a:lnSpc>
                <a:spcPct val="115000"/>
              </a:lnSpc>
              <a:spcBef>
                <a:spcPts val="800"/>
              </a:spcBef>
              <a:spcAft>
                <a:spcPts val="600"/>
              </a:spcAft>
              <a:buSzPts val="2070"/>
              <a:buNone/>
            </a:pPr>
            <a:endParaRPr sz="22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7"/>
          <p:cNvSpPr txBox="1">
            <a:spLocks noGrp="1"/>
          </p:cNvSpPr>
          <p:nvPr>
            <p:ph type="title"/>
          </p:nvPr>
        </p:nvSpPr>
        <p:spPr>
          <a:xfrm>
            <a:off x="122475" y="119750"/>
            <a:ext cx="8300400" cy="18915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262626"/>
              </a:buClr>
              <a:buSzPts val="4400"/>
              <a:buFont typeface="Garamond"/>
              <a:buNone/>
            </a:pPr>
            <a:r>
              <a:rPr lang="it-IT"/>
              <a:t>VERONA: Romeo e Giulietta…</a:t>
            </a:r>
            <a:endParaRPr/>
          </a:p>
          <a:p>
            <a:pPr marL="0" lvl="0" indent="0" algn="ctr" rtl="0">
              <a:lnSpc>
                <a:spcPct val="100000"/>
              </a:lnSpc>
              <a:spcBef>
                <a:spcPts val="0"/>
              </a:spcBef>
              <a:spcAft>
                <a:spcPts val="0"/>
              </a:spcAft>
              <a:buClr>
                <a:srgbClr val="262626"/>
              </a:buClr>
              <a:buSzPts val="4400"/>
              <a:buFont typeface="Garamond"/>
              <a:buNone/>
            </a:pPr>
            <a:r>
              <a:rPr lang="it-IT"/>
              <a:t>Montecchi e Capuleti, famiglie rivali…</a:t>
            </a:r>
            <a:endParaRPr/>
          </a:p>
          <a:p>
            <a:pPr marL="0" lvl="0" indent="0" algn="ctr" rtl="0">
              <a:lnSpc>
                <a:spcPct val="100000"/>
              </a:lnSpc>
              <a:spcBef>
                <a:spcPts val="0"/>
              </a:spcBef>
              <a:spcAft>
                <a:spcPts val="0"/>
              </a:spcAft>
              <a:buClr>
                <a:srgbClr val="262626"/>
              </a:buClr>
              <a:buSzPts val="4400"/>
              <a:buFont typeface="Garamond"/>
              <a:buNone/>
            </a:pPr>
            <a:r>
              <a:rPr lang="it-IT"/>
              <a:t>L’Arena, anfiteatro romano</a:t>
            </a:r>
            <a:endParaRPr/>
          </a:p>
        </p:txBody>
      </p:sp>
      <p:pic>
        <p:nvPicPr>
          <p:cNvPr id="295" name="Google Shape;295;p7"/>
          <p:cNvPicPr preferRelativeResize="0">
            <a:picLocks noGrp="1"/>
          </p:cNvPicPr>
          <p:nvPr>
            <p:ph type="body" idx="1"/>
          </p:nvPr>
        </p:nvPicPr>
        <p:blipFill rotWithShape="1">
          <a:blip r:embed="rId3">
            <a:alphaModFix/>
          </a:blip>
          <a:srcRect/>
          <a:stretch/>
        </p:blipFill>
        <p:spPr>
          <a:xfrm>
            <a:off x="396975" y="1905000"/>
            <a:ext cx="3309900" cy="3834600"/>
          </a:xfrm>
          <a:prstGeom prst="rect">
            <a:avLst/>
          </a:prstGeom>
          <a:noFill/>
          <a:ln>
            <a:noFill/>
          </a:ln>
        </p:spPr>
      </p:pic>
      <p:pic>
        <p:nvPicPr>
          <p:cNvPr id="296" name="Google Shape;296;p7"/>
          <p:cNvPicPr preferRelativeResize="0">
            <a:picLocks noGrp="1"/>
          </p:cNvPicPr>
          <p:nvPr>
            <p:ph type="body" idx="2"/>
          </p:nvPr>
        </p:nvPicPr>
        <p:blipFill rotWithShape="1">
          <a:blip r:embed="rId4">
            <a:alphaModFix/>
          </a:blip>
          <a:srcRect/>
          <a:stretch/>
        </p:blipFill>
        <p:spPr>
          <a:xfrm>
            <a:off x="4667250" y="1905000"/>
            <a:ext cx="6150300" cy="4054800"/>
          </a:xfrm>
          <a:prstGeom prst="rect">
            <a:avLst/>
          </a:prstGeom>
          <a:noFill/>
          <a:ln>
            <a:noFill/>
          </a:ln>
        </p:spPr>
      </p:pic>
      <p:sp>
        <p:nvSpPr>
          <p:cNvPr id="297" name="Google Shape;297;p7"/>
          <p:cNvSpPr txBox="1"/>
          <p:nvPr/>
        </p:nvSpPr>
        <p:spPr>
          <a:xfrm>
            <a:off x="8082650" y="299350"/>
            <a:ext cx="3932400" cy="1339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it-IT" sz="2500" b="0" i="0" u="none" strike="noStrike" cap="none">
                <a:solidFill>
                  <a:srgbClr val="000000"/>
                </a:solidFill>
                <a:highlight>
                  <a:srgbClr val="FFD966"/>
                </a:highlight>
                <a:latin typeface="Calibri"/>
                <a:ea typeface="Calibri"/>
                <a:cs typeface="Calibri"/>
                <a:sym typeface="Calibri"/>
              </a:rPr>
              <a:t>il 30 novembre 2000 Verona è stata dichiarata Patrimonio Mondiale dell’Unesco</a:t>
            </a:r>
            <a:endParaRPr sz="2500" b="0" i="0" u="none" strike="noStrike" cap="none">
              <a:solidFill>
                <a:srgbClr val="000000"/>
              </a:solidFill>
              <a:highlight>
                <a:srgbClr val="FFD966"/>
              </a:highlight>
              <a:latin typeface="Calibri"/>
              <a:ea typeface="Calibri"/>
              <a:cs typeface="Calibri"/>
              <a:sym typeface="Calibri"/>
            </a:endParaRPr>
          </a:p>
        </p:txBody>
      </p:sp>
      <p:sp>
        <p:nvSpPr>
          <p:cNvPr id="298" name="Google Shape;298;p7"/>
          <p:cNvSpPr txBox="1"/>
          <p:nvPr/>
        </p:nvSpPr>
        <p:spPr>
          <a:xfrm>
            <a:off x="190500" y="5864675"/>
            <a:ext cx="11416500" cy="1098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it-IT" sz="1800" b="0" i="0" u="none" strike="noStrike" cap="none">
                <a:solidFill>
                  <a:srgbClr val="0000FF"/>
                </a:solidFill>
                <a:highlight>
                  <a:srgbClr val="FFFF00"/>
                </a:highlight>
                <a:latin typeface="Arial"/>
                <a:ea typeface="Arial"/>
                <a:cs typeface="Arial"/>
                <a:sym typeface="Arial"/>
              </a:rPr>
              <a:t>l'Arena </a:t>
            </a:r>
            <a:r>
              <a:rPr lang="it-IT" sz="1800" b="1" i="0" u="none" strike="noStrike" cap="none">
                <a:solidFill>
                  <a:srgbClr val="0000FF"/>
                </a:solidFill>
                <a:highlight>
                  <a:srgbClr val="FFFF00"/>
                </a:highlight>
                <a:latin typeface="Arial"/>
                <a:ea typeface="Arial"/>
                <a:cs typeface="Arial"/>
                <a:sym typeface="Arial"/>
              </a:rPr>
              <a:t>veniva usata per spettacoli ludici, tra i quali anche i combattimenti fra gladiatori</a:t>
            </a:r>
            <a:r>
              <a:rPr lang="it-IT" sz="1800" b="0" i="0" u="none" strike="noStrike" cap="none">
                <a:solidFill>
                  <a:srgbClr val="0000FF"/>
                </a:solidFill>
                <a:highlight>
                  <a:srgbClr val="FFFF00"/>
                </a:highlight>
                <a:latin typeface="Arial"/>
                <a:ea typeface="Arial"/>
                <a:cs typeface="Arial"/>
                <a:sym typeface="Arial"/>
              </a:rPr>
              <a:t>. Questi avvenivano al centro dell'anfiteatro nell'area chiamata harena (da cui il nome Arena) per la presenza di sabbia, che serviva per assorbire il sangue versato da uomini e animali.</a:t>
            </a:r>
            <a:endParaRPr sz="2000" b="0" i="0" u="none" strike="noStrike" cap="none">
              <a:solidFill>
                <a:srgbClr val="0000FF"/>
              </a:solidFill>
              <a:highlight>
                <a:srgbClr val="FFFF00"/>
              </a:highlight>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5"/>
                                        </p:tgtEl>
                                        <p:attrNameLst>
                                          <p:attrName>style.visibility</p:attrName>
                                        </p:attrNameLst>
                                      </p:cBhvr>
                                      <p:to>
                                        <p:strVal val="visible"/>
                                      </p:to>
                                    </p:set>
                                    <p:animEffect transition="in" filter="fade">
                                      <p:cBhvr>
                                        <p:cTn id="7" dur="20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12805101c9a_0_0"/>
          <p:cNvSpPr txBox="1">
            <a:spLocks noGrp="1"/>
          </p:cNvSpPr>
          <p:nvPr>
            <p:ph type="ctrTitle"/>
          </p:nvPr>
        </p:nvSpPr>
        <p:spPr>
          <a:xfrm>
            <a:off x="616650" y="915650"/>
            <a:ext cx="11156100" cy="55500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it-IT" sz="2000" dirty="0">
                <a:solidFill>
                  <a:srgbClr val="FF0000"/>
                </a:solidFill>
              </a:rPr>
              <a:t>Le classi 5^A e 5^B del plesso « C. Collodi» hanno realizzato il progetto «Cartoline in giro per l’Italia e oltre… 3.0»</a:t>
            </a:r>
            <a:endParaRPr sz="2000" dirty="0">
              <a:solidFill>
                <a:srgbClr val="FF0000"/>
              </a:solidFill>
            </a:endParaRPr>
          </a:p>
          <a:p>
            <a:pPr marL="0" lvl="0" indent="0" algn="ctr" rtl="0">
              <a:spcBef>
                <a:spcPts val="0"/>
              </a:spcBef>
              <a:spcAft>
                <a:spcPts val="0"/>
              </a:spcAft>
              <a:buNone/>
            </a:pPr>
            <a:r>
              <a:rPr lang="it-IT" sz="2000" dirty="0">
                <a:solidFill>
                  <a:srgbClr val="000000"/>
                </a:solidFill>
                <a:latin typeface="Arial"/>
                <a:ea typeface="Arial"/>
                <a:cs typeface="Arial"/>
                <a:sym typeface="Arial"/>
              </a:rPr>
              <a:t>Nato durante l’anno scolastico 2019/20 come scambio culturale attraverso uno scambio di cartoline e messaggi si evolve come progetto rivolto ad avvicinare gli alunni alla conoscenza e consapevolezza delle tradizioni culturali e del patrimonio paesaggistico del proprio territorio potendosi confrontare con alunni appartenenti a diverse zone della nostra penisola attraverso incontri in videoconferenza e scambi di informazioni in formato digitale sulla propria regione. Le insegnanti (in rappresentanza di tutta l’Italia) coinvolte hanno quindi l’opportunità di promuovere</a:t>
            </a:r>
            <a:r>
              <a:rPr lang="it-IT" sz="2000" dirty="0">
                <a:solidFill>
                  <a:srgbClr val="000000"/>
                </a:solidFill>
                <a:latin typeface="Calibri"/>
                <a:ea typeface="Calibri"/>
                <a:cs typeface="Calibri"/>
                <a:sym typeface="Calibri"/>
              </a:rPr>
              <a:t> </a:t>
            </a:r>
            <a:r>
              <a:rPr lang="it-IT" sz="2000" dirty="0">
                <a:solidFill>
                  <a:srgbClr val="000000"/>
                </a:solidFill>
                <a:latin typeface="Arial"/>
                <a:ea typeface="Arial"/>
                <a:cs typeface="Arial"/>
                <a:sym typeface="Arial"/>
              </a:rPr>
              <a:t>percorsi educativo - didattici su misura per gli alunni, approfondendo le tematiche che consentano loro di scoprire, conoscere e apprezzare tratti caratteristici del territorio e del patrimonio storico e culturale italiani.</a:t>
            </a:r>
            <a:br>
              <a:rPr lang="it-IT" sz="2000" dirty="0">
                <a:solidFill>
                  <a:srgbClr val="000000"/>
                </a:solidFill>
                <a:latin typeface="Arial"/>
                <a:ea typeface="Arial"/>
                <a:cs typeface="Arial"/>
                <a:sym typeface="Arial"/>
              </a:rPr>
            </a:br>
            <a:r>
              <a:rPr lang="it-IT" sz="2000" dirty="0">
                <a:solidFill>
                  <a:srgbClr val="000000"/>
                </a:solidFill>
                <a:latin typeface="Arial"/>
                <a:ea typeface="Arial"/>
                <a:cs typeface="Arial"/>
                <a:sym typeface="Arial"/>
              </a:rPr>
              <a:t>                                                                     </a:t>
            </a:r>
            <a:br>
              <a:rPr lang="it-IT" sz="2000" dirty="0">
                <a:solidFill>
                  <a:srgbClr val="000000"/>
                </a:solidFill>
                <a:latin typeface="Arial"/>
                <a:ea typeface="Arial"/>
                <a:cs typeface="Arial"/>
                <a:sym typeface="Arial"/>
              </a:rPr>
            </a:br>
            <a:br>
              <a:rPr lang="it-IT" sz="2000" dirty="0">
                <a:solidFill>
                  <a:srgbClr val="000000"/>
                </a:solidFill>
                <a:latin typeface="Arial"/>
                <a:ea typeface="Arial"/>
                <a:cs typeface="Arial"/>
                <a:sym typeface="Arial"/>
              </a:rPr>
            </a:br>
            <a:r>
              <a:rPr lang="it-IT" sz="2000" dirty="0">
                <a:solidFill>
                  <a:srgbClr val="000000"/>
                </a:solidFill>
                <a:latin typeface="Arial"/>
                <a:ea typeface="Arial"/>
                <a:cs typeface="Arial"/>
                <a:sym typeface="Arial"/>
              </a:rPr>
              <a:t>                                                                       </a:t>
            </a:r>
            <a:r>
              <a:rPr lang="it-IT" sz="1600" dirty="0">
                <a:solidFill>
                  <a:srgbClr val="FF0000"/>
                </a:solidFill>
                <a:latin typeface="Arial"/>
                <a:ea typeface="Arial"/>
                <a:cs typeface="Arial"/>
                <a:sym typeface="Arial"/>
              </a:rPr>
              <a:t>Le insegnanti responsabili: Simona Bergami e Maria Rossato</a:t>
            </a:r>
            <a:endParaRPr sz="1600" dirty="0">
              <a:solidFill>
                <a:srgbClr val="FF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g11b1ef435aa_0_0"/>
          <p:cNvSpPr txBox="1">
            <a:spLocks noGrp="1"/>
          </p:cNvSpPr>
          <p:nvPr>
            <p:ph type="title"/>
          </p:nvPr>
        </p:nvSpPr>
        <p:spPr>
          <a:xfrm>
            <a:off x="517075" y="416375"/>
            <a:ext cx="10980900" cy="35160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4000"/>
              <a:buNone/>
            </a:pPr>
            <a:r>
              <a:rPr lang="it-IT" sz="1800" b="1">
                <a:solidFill>
                  <a:srgbClr val="262626"/>
                </a:solidFill>
                <a:latin typeface="Arial"/>
                <a:ea typeface="Arial"/>
                <a:cs typeface="Arial"/>
                <a:sym typeface="Arial"/>
              </a:rPr>
              <a:t>A </a:t>
            </a:r>
            <a:r>
              <a:rPr lang="it-IT" sz="1800" b="1" u="sng">
                <a:solidFill>
                  <a:srgbClr val="262626"/>
                </a:solidFill>
                <a:latin typeface="Arial"/>
                <a:ea typeface="Arial"/>
                <a:cs typeface="Arial"/>
                <a:sym typeface="Arial"/>
              </a:rPr>
              <a:t>Verona</a:t>
            </a:r>
            <a:r>
              <a:rPr lang="it-IT" sz="1800" b="1">
                <a:solidFill>
                  <a:srgbClr val="262626"/>
                </a:solidFill>
                <a:latin typeface="Arial"/>
                <a:ea typeface="Arial"/>
                <a:cs typeface="Arial"/>
                <a:sym typeface="Arial"/>
              </a:rPr>
              <a:t> e in tutto il mondo è famosa la storia di </a:t>
            </a:r>
            <a:r>
              <a:rPr lang="it-IT" sz="1800" b="1">
                <a:solidFill>
                  <a:srgbClr val="FF0000"/>
                </a:solidFill>
                <a:latin typeface="Arial"/>
                <a:ea typeface="Arial"/>
                <a:cs typeface="Arial"/>
                <a:sym typeface="Arial"/>
              </a:rPr>
              <a:t>Romeo e Giulietta</a:t>
            </a:r>
            <a:r>
              <a:rPr lang="it-IT" sz="1800" b="1">
                <a:solidFill>
                  <a:srgbClr val="262626"/>
                </a:solidFill>
                <a:latin typeface="Arial"/>
                <a:ea typeface="Arial"/>
                <a:cs typeface="Arial"/>
                <a:sym typeface="Arial"/>
              </a:rPr>
              <a:t> che racconta:</a:t>
            </a:r>
            <a:endParaRPr sz="1800" b="1">
              <a:solidFill>
                <a:srgbClr val="262626"/>
              </a:solidFill>
              <a:latin typeface="Arial"/>
              <a:ea typeface="Arial"/>
              <a:cs typeface="Arial"/>
              <a:sym typeface="Arial"/>
            </a:endParaRPr>
          </a:p>
          <a:p>
            <a:pPr marL="0" lvl="0" indent="0" algn="l" rtl="0">
              <a:lnSpc>
                <a:spcPct val="115000"/>
              </a:lnSpc>
              <a:spcBef>
                <a:spcPts val="0"/>
              </a:spcBef>
              <a:spcAft>
                <a:spcPts val="0"/>
              </a:spcAft>
              <a:buSzPts val="4000"/>
              <a:buNone/>
            </a:pPr>
            <a:r>
              <a:rPr lang="it-IT" sz="1800" b="1">
                <a:solidFill>
                  <a:srgbClr val="262626"/>
                </a:solidFill>
                <a:latin typeface="Arial"/>
                <a:ea typeface="Arial"/>
                <a:cs typeface="Arial"/>
                <a:sym typeface="Arial"/>
              </a:rPr>
              <a:t>Romeo e Giulietta, due giovani ragazzi, </a:t>
            </a:r>
            <a:r>
              <a:rPr lang="it-IT" sz="1800" b="1">
                <a:solidFill>
                  <a:srgbClr val="FF0000"/>
                </a:solidFill>
                <a:latin typeface="Arial"/>
                <a:ea typeface="Arial"/>
                <a:cs typeface="Arial"/>
                <a:sym typeface="Arial"/>
              </a:rPr>
              <a:t>si amavano ma le loro famiglie erano rivali</a:t>
            </a:r>
            <a:r>
              <a:rPr lang="it-IT" sz="1800" b="1">
                <a:solidFill>
                  <a:srgbClr val="262626"/>
                </a:solidFill>
                <a:latin typeface="Arial"/>
                <a:ea typeface="Arial"/>
                <a:cs typeface="Arial"/>
                <a:sym typeface="Arial"/>
              </a:rPr>
              <a:t>, i Montecchi e i Capuleti, e ogni volta che i due giovani si avvicinavano, le famiglie intervenivano e li separavano… </a:t>
            </a:r>
            <a:r>
              <a:rPr lang="it-IT" sz="1800" b="1">
                <a:solidFill>
                  <a:srgbClr val="262626"/>
                </a:solidFill>
                <a:highlight>
                  <a:srgbClr val="FFFFFF"/>
                </a:highlight>
                <a:latin typeface="Arial"/>
                <a:ea typeface="Arial"/>
                <a:cs typeface="Arial"/>
                <a:sym typeface="Arial"/>
              </a:rPr>
              <a:t>il padre di Giulietta cerca di affrettare le nozze della figlia con Paride, un giovane a cui era stata promessa in sposa, ma</a:t>
            </a:r>
            <a:r>
              <a:rPr lang="it-IT" sz="1800" b="1">
                <a:solidFill>
                  <a:srgbClr val="FF0000"/>
                </a:solidFill>
                <a:highlight>
                  <a:srgbClr val="FFFFFF"/>
                </a:highlight>
                <a:latin typeface="Arial"/>
                <a:ea typeface="Arial"/>
                <a:cs typeface="Arial"/>
                <a:sym typeface="Arial"/>
              </a:rPr>
              <a:t> Giulietta escogita un piano</a:t>
            </a:r>
            <a:r>
              <a:rPr lang="it-IT" sz="1800" b="1">
                <a:solidFill>
                  <a:srgbClr val="262626"/>
                </a:solidFill>
                <a:highlight>
                  <a:srgbClr val="FFFFFF"/>
                </a:highlight>
                <a:latin typeface="Arial"/>
                <a:ea typeface="Arial"/>
                <a:cs typeface="Arial"/>
                <a:sym typeface="Arial"/>
              </a:rPr>
              <a:t>...il giorno delle nozze, come stabilito, Giulietta </a:t>
            </a:r>
            <a:r>
              <a:rPr lang="it-IT" sz="1800" b="1">
                <a:solidFill>
                  <a:srgbClr val="FF0000"/>
                </a:solidFill>
                <a:highlight>
                  <a:srgbClr val="FFFFFF"/>
                </a:highlight>
                <a:latin typeface="Arial"/>
                <a:ea typeface="Arial"/>
                <a:cs typeface="Arial"/>
                <a:sym typeface="Arial"/>
              </a:rPr>
              <a:t>beve la pozione "magica" e viene creduta morta</a:t>
            </a:r>
            <a:r>
              <a:rPr lang="it-IT" sz="1800" b="1">
                <a:solidFill>
                  <a:srgbClr val="262626"/>
                </a:solidFill>
                <a:highlight>
                  <a:srgbClr val="FFFFFF"/>
                </a:highlight>
                <a:latin typeface="Arial"/>
                <a:ea typeface="Arial"/>
                <a:cs typeface="Arial"/>
                <a:sym typeface="Arial"/>
              </a:rPr>
              <a:t>, viene così sepolta nella tomba di famiglia. Romeo, però, a causa di un imprevisto, </a:t>
            </a:r>
            <a:r>
              <a:rPr lang="it-IT" sz="1800" b="1">
                <a:solidFill>
                  <a:srgbClr val="FF0000"/>
                </a:solidFill>
                <a:highlight>
                  <a:srgbClr val="FFFFFF"/>
                </a:highlight>
                <a:latin typeface="Arial"/>
                <a:ea typeface="Arial"/>
                <a:cs typeface="Arial"/>
                <a:sym typeface="Arial"/>
              </a:rPr>
              <a:t>non riesce ad essere avvertito del piano</a:t>
            </a:r>
            <a:r>
              <a:rPr lang="it-IT" sz="1800" b="1">
                <a:solidFill>
                  <a:srgbClr val="262626"/>
                </a:solidFill>
                <a:highlight>
                  <a:srgbClr val="FFFFFF"/>
                </a:highlight>
                <a:latin typeface="Arial"/>
                <a:ea typeface="Arial"/>
                <a:cs typeface="Arial"/>
                <a:sym typeface="Arial"/>
              </a:rPr>
              <a:t>, ma, appresa la notizia della morte di Giulietta, decide di tornare nonostante gli fosse stato vietato. Arrivato alla tomba incontra Paride e lo uccide e poi, vedendo l'amata morta, </a:t>
            </a:r>
            <a:r>
              <a:rPr lang="it-IT" sz="1800" b="1">
                <a:solidFill>
                  <a:srgbClr val="FF0000"/>
                </a:solidFill>
                <a:highlight>
                  <a:srgbClr val="FFFFFF"/>
                </a:highlight>
                <a:latin typeface="Arial"/>
                <a:ea typeface="Arial"/>
                <a:cs typeface="Arial"/>
                <a:sym typeface="Arial"/>
              </a:rPr>
              <a:t>decide anch'egli di morire bevendo una fiala di veleno.</a:t>
            </a:r>
            <a:r>
              <a:rPr lang="it-IT" sz="1800" b="1">
                <a:solidFill>
                  <a:srgbClr val="262626"/>
                </a:solidFill>
                <a:highlight>
                  <a:srgbClr val="FFFFFF"/>
                </a:highlight>
                <a:latin typeface="Arial"/>
                <a:ea typeface="Arial"/>
                <a:cs typeface="Arial"/>
                <a:sym typeface="Arial"/>
              </a:rPr>
              <a:t> Risvegliatasi dal sonno, Giulietta scopre il cadavere di Romeo accanto a sé e, per la disperazione, </a:t>
            </a:r>
            <a:r>
              <a:rPr lang="it-IT" sz="1800" b="1">
                <a:solidFill>
                  <a:srgbClr val="FF0000"/>
                </a:solidFill>
                <a:highlight>
                  <a:srgbClr val="FFFFFF"/>
                </a:highlight>
                <a:latin typeface="Arial"/>
                <a:ea typeface="Arial"/>
                <a:cs typeface="Arial"/>
                <a:sym typeface="Arial"/>
              </a:rPr>
              <a:t>si uccide con il pugnale del suo sposo</a:t>
            </a:r>
            <a:r>
              <a:rPr lang="it-IT" sz="1800" b="1">
                <a:solidFill>
                  <a:srgbClr val="262626"/>
                </a:solidFill>
                <a:highlight>
                  <a:srgbClr val="FFFFFF"/>
                </a:highlight>
                <a:latin typeface="Arial"/>
                <a:ea typeface="Arial"/>
                <a:cs typeface="Arial"/>
                <a:sym typeface="Arial"/>
              </a:rPr>
              <a:t>.</a:t>
            </a:r>
            <a:endParaRPr sz="1800" b="1">
              <a:solidFill>
                <a:srgbClr val="262626"/>
              </a:solidFill>
              <a:highlight>
                <a:srgbClr val="FFFFFF"/>
              </a:highlight>
              <a:latin typeface="Arial"/>
              <a:ea typeface="Arial"/>
              <a:cs typeface="Arial"/>
              <a:sym typeface="Arial"/>
            </a:endParaRPr>
          </a:p>
          <a:p>
            <a:pPr marL="0" lvl="0" indent="0" algn="l" rtl="0">
              <a:lnSpc>
                <a:spcPct val="115000"/>
              </a:lnSpc>
              <a:spcBef>
                <a:spcPts val="0"/>
              </a:spcBef>
              <a:spcAft>
                <a:spcPts val="0"/>
              </a:spcAft>
              <a:buSzPts val="4000"/>
              <a:buNone/>
            </a:pPr>
            <a:endParaRPr sz="1800" i="1">
              <a:solidFill>
                <a:srgbClr val="000000"/>
              </a:solidFill>
              <a:latin typeface="Arial"/>
              <a:ea typeface="Arial"/>
              <a:cs typeface="Arial"/>
              <a:sym typeface="Arial"/>
            </a:endParaRPr>
          </a:p>
          <a:p>
            <a:pPr marL="0" lvl="0" indent="0" algn="l" rtl="0">
              <a:lnSpc>
                <a:spcPct val="115000"/>
              </a:lnSpc>
              <a:spcBef>
                <a:spcPts val="0"/>
              </a:spcBef>
              <a:spcAft>
                <a:spcPts val="0"/>
              </a:spcAft>
              <a:buSzPts val="4000"/>
              <a:buNone/>
            </a:pPr>
            <a:endParaRPr sz="1800">
              <a:solidFill>
                <a:srgbClr val="000000"/>
              </a:solidFill>
              <a:latin typeface="Arial"/>
              <a:ea typeface="Arial"/>
              <a:cs typeface="Arial"/>
              <a:sym typeface="Arial"/>
            </a:endParaRPr>
          </a:p>
          <a:p>
            <a:pPr marL="0" lvl="0" indent="0" algn="l" rtl="0">
              <a:lnSpc>
                <a:spcPct val="115000"/>
              </a:lnSpc>
              <a:spcBef>
                <a:spcPts val="0"/>
              </a:spcBef>
              <a:spcAft>
                <a:spcPts val="0"/>
              </a:spcAft>
              <a:buSzPts val="4000"/>
              <a:buNone/>
            </a:pPr>
            <a:endParaRPr sz="1800">
              <a:solidFill>
                <a:srgbClr val="000000"/>
              </a:solidFill>
              <a:latin typeface="Arial"/>
              <a:ea typeface="Arial"/>
              <a:cs typeface="Arial"/>
              <a:sym typeface="Arial"/>
            </a:endParaRPr>
          </a:p>
        </p:txBody>
      </p:sp>
      <p:pic>
        <p:nvPicPr>
          <p:cNvPr id="304" name="Google Shape;304;g11b1ef435aa_0_0"/>
          <p:cNvPicPr preferRelativeResize="0"/>
          <p:nvPr/>
        </p:nvPicPr>
        <p:blipFill rotWithShape="1">
          <a:blip r:embed="rId3">
            <a:alphaModFix/>
          </a:blip>
          <a:srcRect/>
          <a:stretch/>
        </p:blipFill>
        <p:spPr>
          <a:xfrm>
            <a:off x="7089325" y="4035900"/>
            <a:ext cx="3932476" cy="2515275"/>
          </a:xfrm>
          <a:prstGeom prst="rect">
            <a:avLst/>
          </a:prstGeom>
          <a:noFill/>
          <a:ln>
            <a:noFill/>
          </a:ln>
        </p:spPr>
      </p:pic>
      <p:pic>
        <p:nvPicPr>
          <p:cNvPr id="305" name="Google Shape;305;g11b1ef435aa_0_0"/>
          <p:cNvPicPr preferRelativeResize="0"/>
          <p:nvPr/>
        </p:nvPicPr>
        <p:blipFill rotWithShape="1">
          <a:blip r:embed="rId4">
            <a:alphaModFix/>
          </a:blip>
          <a:srcRect/>
          <a:stretch/>
        </p:blipFill>
        <p:spPr>
          <a:xfrm>
            <a:off x="925300" y="4103925"/>
            <a:ext cx="4456973" cy="24472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4"/>
          <p:cNvSpPr txBox="1">
            <a:spLocks noGrp="1"/>
          </p:cNvSpPr>
          <p:nvPr>
            <p:ph type="title"/>
          </p:nvPr>
        </p:nvSpPr>
        <p:spPr>
          <a:xfrm>
            <a:off x="1295402" y="982132"/>
            <a:ext cx="9601200" cy="13038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262626"/>
              </a:buClr>
              <a:buSzPts val="1800"/>
              <a:buNone/>
            </a:pPr>
            <a:r>
              <a:rPr lang="it-IT"/>
              <a:t>Le nostre rappresentazioni</a:t>
            </a:r>
            <a:endParaRPr/>
          </a:p>
        </p:txBody>
      </p:sp>
      <p:sp>
        <p:nvSpPr>
          <p:cNvPr id="311" name="Google Shape;311;p14"/>
          <p:cNvSpPr txBox="1">
            <a:spLocks noGrp="1"/>
          </p:cNvSpPr>
          <p:nvPr>
            <p:ph type="body" idx="1"/>
          </p:nvPr>
        </p:nvSpPr>
        <p:spPr>
          <a:xfrm>
            <a:off x="1298448" y="2560320"/>
            <a:ext cx="4718400" cy="3310200"/>
          </a:xfrm>
          <a:prstGeom prst="rect">
            <a:avLst/>
          </a:prstGeom>
          <a:noFill/>
          <a:ln>
            <a:noFill/>
          </a:ln>
        </p:spPr>
        <p:txBody>
          <a:bodyPr spcFirstLastPara="1" wrap="square" lIns="91425" tIns="45700" rIns="91425" bIns="45700" anchor="t" anchorCtr="0">
            <a:normAutofit/>
          </a:bodyPr>
          <a:lstStyle/>
          <a:p>
            <a:pPr marL="457200" lvl="0" indent="-228600" algn="l" rtl="0">
              <a:lnSpc>
                <a:spcPct val="115000"/>
              </a:lnSpc>
              <a:spcBef>
                <a:spcPts val="360"/>
              </a:spcBef>
              <a:spcAft>
                <a:spcPts val="0"/>
              </a:spcAft>
              <a:buSzPts val="2070"/>
              <a:buNone/>
            </a:pPr>
            <a:endParaRPr/>
          </a:p>
        </p:txBody>
      </p:sp>
      <p:sp>
        <p:nvSpPr>
          <p:cNvPr id="312" name="Google Shape;312;p14"/>
          <p:cNvSpPr txBox="1">
            <a:spLocks noGrp="1"/>
          </p:cNvSpPr>
          <p:nvPr>
            <p:ph type="body" idx="2"/>
          </p:nvPr>
        </p:nvSpPr>
        <p:spPr>
          <a:xfrm>
            <a:off x="6010657" y="2438742"/>
            <a:ext cx="4889087" cy="3431778"/>
          </a:xfrm>
          <a:prstGeom prst="rect">
            <a:avLst/>
          </a:prstGeom>
          <a:noFill/>
          <a:ln>
            <a:noFill/>
          </a:ln>
        </p:spPr>
        <p:txBody>
          <a:bodyPr spcFirstLastPara="1" wrap="square" lIns="91425" tIns="45700" rIns="91425" bIns="45700" anchor="t" anchorCtr="0">
            <a:normAutofit/>
          </a:bodyPr>
          <a:lstStyle/>
          <a:p>
            <a:pPr marL="457200" lvl="0" indent="-228600" algn="l" rtl="0">
              <a:lnSpc>
                <a:spcPct val="115000"/>
              </a:lnSpc>
              <a:spcBef>
                <a:spcPts val="360"/>
              </a:spcBef>
              <a:spcAft>
                <a:spcPts val="0"/>
              </a:spcAft>
              <a:buSzPts val="2070"/>
              <a:buNone/>
            </a:pPr>
            <a:endParaRPr/>
          </a:p>
        </p:txBody>
      </p:sp>
      <p:pic>
        <p:nvPicPr>
          <p:cNvPr id="313" name="Google Shape;313;p14" descr="Immagine che contiene testo&#10;&#10;Descrizione generata automaticamente"/>
          <p:cNvPicPr preferRelativeResize="0"/>
          <p:nvPr/>
        </p:nvPicPr>
        <p:blipFill rotWithShape="1">
          <a:blip r:embed="rId3">
            <a:alphaModFix/>
          </a:blip>
          <a:srcRect/>
          <a:stretch/>
        </p:blipFill>
        <p:spPr>
          <a:xfrm>
            <a:off x="6096000" y="2438742"/>
            <a:ext cx="4676775" cy="3310200"/>
          </a:xfrm>
          <a:prstGeom prst="rect">
            <a:avLst/>
          </a:prstGeom>
          <a:noFill/>
          <a:ln>
            <a:noFill/>
          </a:ln>
        </p:spPr>
      </p:pic>
      <p:pic>
        <p:nvPicPr>
          <p:cNvPr id="314" name="Google Shape;314;p14" descr="Immagine che contiene testo, tessuto&#10;&#10;Descrizione generata automaticamente"/>
          <p:cNvPicPr preferRelativeResize="0"/>
          <p:nvPr/>
        </p:nvPicPr>
        <p:blipFill rotWithShape="1">
          <a:blip r:embed="rId4">
            <a:alphaModFix/>
          </a:blip>
          <a:srcRect/>
          <a:stretch/>
        </p:blipFill>
        <p:spPr>
          <a:xfrm>
            <a:off x="1279684" y="2438742"/>
            <a:ext cx="4755928" cy="3310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123cf67cc3c_0_0"/>
          <p:cNvSpPr txBox="1">
            <a:spLocks noGrp="1"/>
          </p:cNvSpPr>
          <p:nvPr>
            <p:ph type="title"/>
          </p:nvPr>
        </p:nvSpPr>
        <p:spPr>
          <a:xfrm>
            <a:off x="530675" y="408225"/>
            <a:ext cx="11103300" cy="27759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4000"/>
              <a:buNone/>
            </a:pPr>
            <a:r>
              <a:rPr lang="it-IT" sz="1900" b="1" dirty="0">
                <a:solidFill>
                  <a:srgbClr val="FF0000"/>
                </a:solidFill>
                <a:highlight>
                  <a:srgbClr val="FFFFFF"/>
                </a:highlight>
                <a:latin typeface="Roboto"/>
                <a:ea typeface="Roboto"/>
                <a:cs typeface="Roboto"/>
                <a:sym typeface="Roboto"/>
              </a:rPr>
              <a:t>SOAVE provincia di VERONA</a:t>
            </a:r>
            <a:endParaRPr sz="1900" b="1" dirty="0">
              <a:solidFill>
                <a:srgbClr val="FF0000"/>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4000"/>
              <a:buNone/>
            </a:pPr>
            <a:r>
              <a:rPr lang="it-IT" sz="1900" b="1" dirty="0">
                <a:solidFill>
                  <a:srgbClr val="FF0000"/>
                </a:solidFill>
                <a:highlight>
                  <a:srgbClr val="FFFFFF"/>
                </a:highlight>
                <a:latin typeface="Roboto"/>
                <a:ea typeface="Roboto"/>
                <a:cs typeface="Roboto"/>
                <a:sym typeface="Roboto"/>
              </a:rPr>
              <a:t>Soave è il “Borgo dei Borghi” 2022!!!</a:t>
            </a:r>
            <a:endParaRPr sz="1900" b="1" dirty="0">
              <a:solidFill>
                <a:srgbClr val="FF0000"/>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4000"/>
              <a:buNone/>
            </a:pPr>
            <a:r>
              <a:rPr lang="it-IT" sz="1900" b="1" dirty="0">
                <a:solidFill>
                  <a:srgbClr val="FF0000"/>
                </a:solidFill>
                <a:highlight>
                  <a:srgbClr val="FFFFFF"/>
                </a:highlight>
                <a:latin typeface="Roboto"/>
                <a:ea typeface="Roboto"/>
                <a:cs typeface="Roboto"/>
                <a:sym typeface="Roboto"/>
              </a:rPr>
              <a:t>Soave è il borgo più bello d’Italia</a:t>
            </a:r>
            <a:r>
              <a:rPr lang="it-IT" sz="1900" dirty="0">
                <a:solidFill>
                  <a:srgbClr val="5F6368"/>
                </a:solidFill>
                <a:highlight>
                  <a:srgbClr val="FFFFFF"/>
                </a:highlight>
                <a:latin typeface="Roboto"/>
                <a:ea typeface="Roboto"/>
                <a:cs typeface="Roboto"/>
                <a:sym typeface="Roboto"/>
              </a:rPr>
              <a:t>. La cittadina medievale fortificata dell’est veronese, dominata dal suo imponente e suggestivo castello scaligero.</a:t>
            </a:r>
            <a:endParaRPr sz="5000" u="sng" dirty="0">
              <a:solidFill>
                <a:srgbClr val="FF0000"/>
              </a:solidFill>
            </a:endParaRPr>
          </a:p>
        </p:txBody>
      </p:sp>
      <p:pic>
        <p:nvPicPr>
          <p:cNvPr id="320" name="Google Shape;320;g123cf67cc3c_0_0"/>
          <p:cNvPicPr preferRelativeResize="0"/>
          <p:nvPr/>
        </p:nvPicPr>
        <p:blipFill rotWithShape="1">
          <a:blip r:embed="rId3">
            <a:alphaModFix/>
          </a:blip>
          <a:srcRect/>
          <a:stretch/>
        </p:blipFill>
        <p:spPr>
          <a:xfrm>
            <a:off x="680350" y="3456225"/>
            <a:ext cx="4667249" cy="3096975"/>
          </a:xfrm>
          <a:prstGeom prst="rect">
            <a:avLst/>
          </a:prstGeom>
          <a:noFill/>
          <a:ln>
            <a:noFill/>
          </a:ln>
        </p:spPr>
      </p:pic>
      <p:pic>
        <p:nvPicPr>
          <p:cNvPr id="321" name="Google Shape;321;g123cf67cc3c_0_0"/>
          <p:cNvPicPr preferRelativeResize="0"/>
          <p:nvPr/>
        </p:nvPicPr>
        <p:blipFill rotWithShape="1">
          <a:blip r:embed="rId4">
            <a:alphaModFix/>
          </a:blip>
          <a:srcRect/>
          <a:stretch/>
        </p:blipFill>
        <p:spPr>
          <a:xfrm>
            <a:off x="6749150" y="3456225"/>
            <a:ext cx="4667250" cy="30969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g1237d05db11_0_14"/>
          <p:cNvSpPr txBox="1">
            <a:spLocks noGrp="1"/>
          </p:cNvSpPr>
          <p:nvPr>
            <p:ph type="title"/>
          </p:nvPr>
        </p:nvSpPr>
        <p:spPr>
          <a:xfrm>
            <a:off x="1295401" y="982125"/>
            <a:ext cx="2187900" cy="13038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endParaRPr/>
          </a:p>
        </p:txBody>
      </p:sp>
      <p:sp>
        <p:nvSpPr>
          <p:cNvPr id="327" name="Google Shape;327;g1237d05db11_0_14"/>
          <p:cNvSpPr txBox="1">
            <a:spLocks noGrp="1"/>
          </p:cNvSpPr>
          <p:nvPr>
            <p:ph type="body" idx="1"/>
          </p:nvPr>
        </p:nvSpPr>
        <p:spPr>
          <a:xfrm>
            <a:off x="1298450" y="4109350"/>
            <a:ext cx="1899300" cy="17613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360"/>
              </a:spcBef>
              <a:spcAft>
                <a:spcPts val="600"/>
              </a:spcAft>
              <a:buSzPts val="2070"/>
              <a:buNone/>
            </a:pPr>
            <a:endParaRPr/>
          </a:p>
        </p:txBody>
      </p:sp>
      <p:sp>
        <p:nvSpPr>
          <p:cNvPr id="328" name="Google Shape;328;g1237d05db11_0_14"/>
          <p:cNvSpPr txBox="1">
            <a:spLocks noGrp="1"/>
          </p:cNvSpPr>
          <p:nvPr>
            <p:ph type="body" idx="2"/>
          </p:nvPr>
        </p:nvSpPr>
        <p:spPr>
          <a:xfrm>
            <a:off x="8545275" y="4191000"/>
            <a:ext cx="2354400" cy="16794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360"/>
              </a:spcBef>
              <a:spcAft>
                <a:spcPts val="600"/>
              </a:spcAft>
              <a:buSzPts val="2070"/>
              <a:buNone/>
            </a:pPr>
            <a:endParaRPr/>
          </a:p>
        </p:txBody>
      </p:sp>
      <p:pic>
        <p:nvPicPr>
          <p:cNvPr id="329" name="Google Shape;329;g1237d05db11_0_14"/>
          <p:cNvPicPr preferRelativeResize="0"/>
          <p:nvPr/>
        </p:nvPicPr>
        <p:blipFill rotWithShape="1">
          <a:blip r:embed="rId3">
            <a:alphaModFix/>
          </a:blip>
          <a:srcRect/>
          <a:stretch/>
        </p:blipFill>
        <p:spPr>
          <a:xfrm>
            <a:off x="214250" y="152400"/>
            <a:ext cx="5231400" cy="3352800"/>
          </a:xfrm>
          <a:prstGeom prst="rect">
            <a:avLst/>
          </a:prstGeom>
          <a:noFill/>
          <a:ln>
            <a:noFill/>
          </a:ln>
        </p:spPr>
      </p:pic>
      <p:pic>
        <p:nvPicPr>
          <p:cNvPr id="330" name="Google Shape;330;g1237d05db11_0_14"/>
          <p:cNvPicPr preferRelativeResize="0"/>
          <p:nvPr/>
        </p:nvPicPr>
        <p:blipFill rotWithShape="1">
          <a:blip r:embed="rId4">
            <a:alphaModFix/>
          </a:blip>
          <a:srcRect/>
          <a:stretch/>
        </p:blipFill>
        <p:spPr>
          <a:xfrm>
            <a:off x="5554501" y="152400"/>
            <a:ext cx="6485098" cy="3837944"/>
          </a:xfrm>
          <a:prstGeom prst="rect">
            <a:avLst/>
          </a:prstGeom>
          <a:noFill/>
          <a:ln>
            <a:noFill/>
          </a:ln>
        </p:spPr>
      </p:pic>
      <p:pic>
        <p:nvPicPr>
          <p:cNvPr id="331" name="Google Shape;331;g1237d05db11_0_14"/>
          <p:cNvPicPr preferRelativeResize="0"/>
          <p:nvPr/>
        </p:nvPicPr>
        <p:blipFill rotWithShape="1">
          <a:blip r:embed="rId5">
            <a:alphaModFix/>
          </a:blip>
          <a:srcRect/>
          <a:stretch/>
        </p:blipFill>
        <p:spPr>
          <a:xfrm>
            <a:off x="244925" y="3749269"/>
            <a:ext cx="3669058" cy="2562855"/>
          </a:xfrm>
          <a:prstGeom prst="rect">
            <a:avLst/>
          </a:prstGeom>
          <a:noFill/>
          <a:ln>
            <a:noFill/>
          </a:ln>
        </p:spPr>
      </p:pic>
      <p:pic>
        <p:nvPicPr>
          <p:cNvPr id="332" name="Google Shape;332;g1237d05db11_0_14"/>
          <p:cNvPicPr preferRelativeResize="0"/>
          <p:nvPr/>
        </p:nvPicPr>
        <p:blipFill rotWithShape="1">
          <a:blip r:embed="rId6">
            <a:alphaModFix/>
          </a:blip>
          <a:srcRect/>
          <a:stretch/>
        </p:blipFill>
        <p:spPr>
          <a:xfrm>
            <a:off x="4066383" y="4142744"/>
            <a:ext cx="2741824" cy="2562854"/>
          </a:xfrm>
          <a:prstGeom prst="rect">
            <a:avLst/>
          </a:prstGeom>
          <a:noFill/>
          <a:ln>
            <a:noFill/>
          </a:ln>
        </p:spPr>
      </p:pic>
      <p:pic>
        <p:nvPicPr>
          <p:cNvPr id="333" name="Google Shape;333;g1237d05db11_0_14"/>
          <p:cNvPicPr preferRelativeResize="0"/>
          <p:nvPr/>
        </p:nvPicPr>
        <p:blipFill rotWithShape="1">
          <a:blip r:embed="rId7">
            <a:alphaModFix/>
          </a:blip>
          <a:srcRect/>
          <a:stretch/>
        </p:blipFill>
        <p:spPr>
          <a:xfrm>
            <a:off x="6960600" y="4191000"/>
            <a:ext cx="5231401" cy="2530299"/>
          </a:xfrm>
          <a:prstGeom prst="rect">
            <a:avLst/>
          </a:prstGeom>
          <a:noFill/>
          <a:ln>
            <a:noFill/>
          </a:ln>
        </p:spPr>
      </p:pic>
      <p:sp>
        <p:nvSpPr>
          <p:cNvPr id="334" name="Google Shape;334;g1237d05db11_0_14"/>
          <p:cNvSpPr txBox="1"/>
          <p:nvPr/>
        </p:nvSpPr>
        <p:spPr>
          <a:xfrm>
            <a:off x="2735025" y="707575"/>
            <a:ext cx="58101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it-IT" sz="2000" b="0" i="0" u="none" strike="noStrike" cap="none">
                <a:solidFill>
                  <a:srgbClr val="000000"/>
                </a:solidFill>
                <a:highlight>
                  <a:srgbClr val="0000FF"/>
                </a:highlight>
                <a:latin typeface="Calibri"/>
                <a:ea typeface="Calibri"/>
                <a:cs typeface="Calibri"/>
                <a:sym typeface="Calibri"/>
              </a:rPr>
              <a:t>…</a:t>
            </a:r>
            <a:r>
              <a:rPr lang="it-IT" sz="3000" b="0" i="0" u="none" strike="noStrike" cap="none">
                <a:solidFill>
                  <a:srgbClr val="000000"/>
                </a:solidFill>
                <a:highlight>
                  <a:srgbClr val="0000FF"/>
                </a:highlight>
                <a:latin typeface="Calibri"/>
                <a:ea typeface="Calibri"/>
                <a:cs typeface="Calibri"/>
                <a:sym typeface="Calibri"/>
              </a:rPr>
              <a:t>le lunghe spiagge sabbiose</a:t>
            </a:r>
            <a:endParaRPr sz="3000" b="0" i="0" u="none" strike="noStrike" cap="none">
              <a:solidFill>
                <a:srgbClr val="000000"/>
              </a:solidFill>
              <a:highlight>
                <a:srgbClr val="0000FF"/>
              </a:highlight>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13"/>
          <p:cNvSpPr txBox="1">
            <a:spLocks noGrp="1"/>
          </p:cNvSpPr>
          <p:nvPr>
            <p:ph type="title"/>
          </p:nvPr>
        </p:nvSpPr>
        <p:spPr>
          <a:xfrm>
            <a:off x="962020" y="600857"/>
            <a:ext cx="4228662" cy="677685"/>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1111"/>
              <a:buNone/>
            </a:pPr>
            <a:r>
              <a:rPr lang="it-IT"/>
              <a:t>Alluvione del Polesine :14 novembre 1951</a:t>
            </a:r>
            <a:endParaRPr/>
          </a:p>
        </p:txBody>
      </p:sp>
      <p:sp>
        <p:nvSpPr>
          <p:cNvPr id="349" name="Google Shape;349;p13"/>
          <p:cNvSpPr txBox="1">
            <a:spLocks noGrp="1"/>
          </p:cNvSpPr>
          <p:nvPr>
            <p:ph type="body" idx="1"/>
          </p:nvPr>
        </p:nvSpPr>
        <p:spPr>
          <a:xfrm>
            <a:off x="1092200" y="2654300"/>
            <a:ext cx="4914900" cy="3264000"/>
          </a:xfrm>
          <a:prstGeom prst="rect">
            <a:avLst/>
          </a:prstGeom>
          <a:noFill/>
          <a:ln>
            <a:noFill/>
          </a:ln>
        </p:spPr>
        <p:txBody>
          <a:bodyPr spcFirstLastPara="1" wrap="square" lIns="121900" tIns="121900" rIns="121900" bIns="121900" anchor="t" anchorCtr="0">
            <a:normAutofit/>
          </a:bodyPr>
          <a:lstStyle/>
          <a:p>
            <a:pPr marL="457200" lvl="0" indent="-228600" algn="l" rtl="0">
              <a:lnSpc>
                <a:spcPct val="115000"/>
              </a:lnSpc>
              <a:spcBef>
                <a:spcPts val="0"/>
              </a:spcBef>
              <a:spcAft>
                <a:spcPts val="0"/>
              </a:spcAft>
              <a:buSzPts val="1700"/>
              <a:buNone/>
            </a:pPr>
            <a:endParaRPr/>
          </a:p>
        </p:txBody>
      </p:sp>
      <p:sp>
        <p:nvSpPr>
          <p:cNvPr id="350" name="Google Shape;350;p13"/>
          <p:cNvSpPr txBox="1">
            <a:spLocks noGrp="1"/>
          </p:cNvSpPr>
          <p:nvPr>
            <p:ph type="body" idx="2"/>
          </p:nvPr>
        </p:nvSpPr>
        <p:spPr>
          <a:xfrm>
            <a:off x="8967514" y="1244700"/>
            <a:ext cx="4914900" cy="3264000"/>
          </a:xfrm>
          <a:prstGeom prst="rect">
            <a:avLst/>
          </a:prstGeom>
          <a:noFill/>
          <a:ln>
            <a:noFill/>
          </a:ln>
        </p:spPr>
        <p:txBody>
          <a:bodyPr spcFirstLastPara="1" wrap="square" lIns="121900" tIns="121900" rIns="121900" bIns="121900" anchor="t" anchorCtr="0">
            <a:normAutofit/>
          </a:bodyPr>
          <a:lstStyle/>
          <a:p>
            <a:pPr marL="457200" lvl="0" indent="-228600" algn="l" rtl="0">
              <a:lnSpc>
                <a:spcPct val="115000"/>
              </a:lnSpc>
              <a:spcBef>
                <a:spcPts val="0"/>
              </a:spcBef>
              <a:spcAft>
                <a:spcPts val="0"/>
              </a:spcAft>
              <a:buSzPts val="1700"/>
              <a:buNone/>
            </a:pPr>
            <a:endParaRPr/>
          </a:p>
        </p:txBody>
      </p:sp>
      <p:pic>
        <p:nvPicPr>
          <p:cNvPr id="351" name="Google Shape;351;p13" descr="Alluvione del Polesine del novembre 1951 - Wikipedia"/>
          <p:cNvPicPr preferRelativeResize="0"/>
          <p:nvPr/>
        </p:nvPicPr>
        <p:blipFill rotWithShape="1">
          <a:blip r:embed="rId3">
            <a:alphaModFix/>
          </a:blip>
          <a:srcRect/>
          <a:stretch/>
        </p:blipFill>
        <p:spPr>
          <a:xfrm>
            <a:off x="298581" y="2435772"/>
            <a:ext cx="5532033" cy="4529784"/>
          </a:xfrm>
          <a:prstGeom prst="rect">
            <a:avLst/>
          </a:prstGeom>
          <a:noFill/>
          <a:ln>
            <a:noFill/>
          </a:ln>
        </p:spPr>
      </p:pic>
      <p:pic>
        <p:nvPicPr>
          <p:cNvPr id="352" name="Google Shape;352;p13" descr="14 novembre 1951: i giorni dell'alluvione del Polesine - Società - TGR  Veneto"/>
          <p:cNvPicPr preferRelativeResize="0"/>
          <p:nvPr/>
        </p:nvPicPr>
        <p:blipFill rotWithShape="1">
          <a:blip r:embed="rId4">
            <a:alphaModFix/>
          </a:blip>
          <a:srcRect/>
          <a:stretch/>
        </p:blipFill>
        <p:spPr>
          <a:xfrm>
            <a:off x="5797419" y="258708"/>
            <a:ext cx="6096000" cy="2902278"/>
          </a:xfrm>
          <a:prstGeom prst="rect">
            <a:avLst/>
          </a:prstGeom>
          <a:noFill/>
          <a:ln>
            <a:noFill/>
          </a:ln>
        </p:spPr>
      </p:pic>
      <p:pic>
        <p:nvPicPr>
          <p:cNvPr id="353" name="Google Shape;353;p13" descr="Alluvioni nel Polesine del 1951 e del 1966: alcune brevi note per non  dimenticare"/>
          <p:cNvPicPr preferRelativeResize="0"/>
          <p:nvPr/>
        </p:nvPicPr>
        <p:blipFill rotWithShape="1">
          <a:blip r:embed="rId5">
            <a:alphaModFix/>
          </a:blip>
          <a:srcRect/>
          <a:stretch/>
        </p:blipFill>
        <p:spPr>
          <a:xfrm>
            <a:off x="5935237" y="3334984"/>
            <a:ext cx="5711581" cy="352301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g126eb6b89c6_0_0"/>
          <p:cNvSpPr txBox="1">
            <a:spLocks noGrp="1"/>
          </p:cNvSpPr>
          <p:nvPr>
            <p:ph type="title"/>
          </p:nvPr>
        </p:nvSpPr>
        <p:spPr>
          <a:xfrm>
            <a:off x="1295402" y="982132"/>
            <a:ext cx="9601200" cy="1303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endParaRPr/>
          </a:p>
        </p:txBody>
      </p:sp>
      <p:sp>
        <p:nvSpPr>
          <p:cNvPr id="359" name="Google Shape;359;g126eb6b89c6_0_0"/>
          <p:cNvSpPr txBox="1">
            <a:spLocks noGrp="1"/>
          </p:cNvSpPr>
          <p:nvPr>
            <p:ph type="body" idx="1"/>
          </p:nvPr>
        </p:nvSpPr>
        <p:spPr>
          <a:xfrm>
            <a:off x="1295401" y="2556932"/>
            <a:ext cx="9601200" cy="33189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pic>
        <p:nvPicPr>
          <p:cNvPr id="360" name="Google Shape;360;g126eb6b89c6_0_0"/>
          <p:cNvPicPr preferRelativeResize="0"/>
          <p:nvPr/>
        </p:nvPicPr>
        <p:blipFill>
          <a:blip r:embed="rId3">
            <a:alphaModFix/>
          </a:blip>
          <a:stretch>
            <a:fillRect/>
          </a:stretch>
        </p:blipFill>
        <p:spPr>
          <a:xfrm>
            <a:off x="0" y="68050"/>
            <a:ext cx="5143500" cy="4612803"/>
          </a:xfrm>
          <a:prstGeom prst="rect">
            <a:avLst/>
          </a:prstGeom>
          <a:noFill/>
          <a:ln>
            <a:noFill/>
          </a:ln>
        </p:spPr>
      </p:pic>
      <p:pic>
        <p:nvPicPr>
          <p:cNvPr id="361" name="Google Shape;361;g126eb6b89c6_0_0"/>
          <p:cNvPicPr preferRelativeResize="0"/>
          <p:nvPr/>
        </p:nvPicPr>
        <p:blipFill>
          <a:blip r:embed="rId4">
            <a:alphaModFix/>
          </a:blip>
          <a:stretch>
            <a:fillRect/>
          </a:stretch>
        </p:blipFill>
        <p:spPr>
          <a:xfrm>
            <a:off x="3769175" y="0"/>
            <a:ext cx="4054925" cy="3415398"/>
          </a:xfrm>
          <a:prstGeom prst="rect">
            <a:avLst/>
          </a:prstGeom>
          <a:noFill/>
          <a:ln>
            <a:noFill/>
          </a:ln>
        </p:spPr>
      </p:pic>
      <p:pic>
        <p:nvPicPr>
          <p:cNvPr id="362" name="Google Shape;362;g126eb6b89c6_0_0"/>
          <p:cNvPicPr preferRelativeResize="0"/>
          <p:nvPr/>
        </p:nvPicPr>
        <p:blipFill>
          <a:blip r:embed="rId3">
            <a:alphaModFix/>
          </a:blip>
          <a:stretch>
            <a:fillRect/>
          </a:stretch>
        </p:blipFill>
        <p:spPr>
          <a:xfrm>
            <a:off x="0" y="3415400"/>
            <a:ext cx="3973275" cy="3415398"/>
          </a:xfrm>
          <a:prstGeom prst="rect">
            <a:avLst/>
          </a:prstGeom>
          <a:noFill/>
          <a:ln>
            <a:noFill/>
          </a:ln>
        </p:spPr>
      </p:pic>
      <p:pic>
        <p:nvPicPr>
          <p:cNvPr id="363" name="Google Shape;363;g126eb6b89c6_0_0"/>
          <p:cNvPicPr preferRelativeResize="0"/>
          <p:nvPr/>
        </p:nvPicPr>
        <p:blipFill>
          <a:blip r:embed="rId5">
            <a:alphaModFix/>
          </a:blip>
          <a:stretch>
            <a:fillRect/>
          </a:stretch>
        </p:blipFill>
        <p:spPr>
          <a:xfrm>
            <a:off x="3973275" y="3479350"/>
            <a:ext cx="3809998" cy="3415398"/>
          </a:xfrm>
          <a:prstGeom prst="rect">
            <a:avLst/>
          </a:prstGeom>
          <a:noFill/>
          <a:ln>
            <a:noFill/>
          </a:ln>
        </p:spPr>
      </p:pic>
      <p:pic>
        <p:nvPicPr>
          <p:cNvPr id="364" name="Google Shape;364;g126eb6b89c6_0_0"/>
          <p:cNvPicPr preferRelativeResize="0"/>
          <p:nvPr/>
        </p:nvPicPr>
        <p:blipFill>
          <a:blip r:embed="rId6">
            <a:alphaModFix/>
          </a:blip>
          <a:stretch>
            <a:fillRect/>
          </a:stretch>
        </p:blipFill>
        <p:spPr>
          <a:xfrm>
            <a:off x="7892150" y="68050"/>
            <a:ext cx="4150176" cy="3273677"/>
          </a:xfrm>
          <a:prstGeom prst="rect">
            <a:avLst/>
          </a:prstGeom>
          <a:noFill/>
          <a:ln>
            <a:noFill/>
          </a:ln>
        </p:spPr>
      </p:pic>
      <p:pic>
        <p:nvPicPr>
          <p:cNvPr id="365" name="Google Shape;365;g126eb6b89c6_0_0"/>
          <p:cNvPicPr preferRelativeResize="0"/>
          <p:nvPr/>
        </p:nvPicPr>
        <p:blipFill>
          <a:blip r:embed="rId7">
            <a:alphaModFix/>
          </a:blip>
          <a:stretch>
            <a:fillRect/>
          </a:stretch>
        </p:blipFill>
        <p:spPr>
          <a:xfrm>
            <a:off x="7824100" y="3351450"/>
            <a:ext cx="4367900" cy="3543301"/>
          </a:xfrm>
          <a:prstGeom prst="rect">
            <a:avLst/>
          </a:prstGeom>
          <a:noFill/>
          <a:ln>
            <a:noFill/>
          </a:ln>
        </p:spPr>
      </p:pic>
      <p:sp>
        <p:nvSpPr>
          <p:cNvPr id="366" name="Google Shape;366;g126eb6b89c6_0_0"/>
          <p:cNvSpPr txBox="1"/>
          <p:nvPr/>
        </p:nvSpPr>
        <p:spPr>
          <a:xfrm>
            <a:off x="3878025" y="3088825"/>
            <a:ext cx="50076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3500">
                <a:highlight>
                  <a:srgbClr val="FF00FF"/>
                </a:highlight>
                <a:latin typeface="Calibri"/>
                <a:ea typeface="Calibri"/>
                <a:cs typeface="Calibri"/>
                <a:sym typeface="Calibri"/>
              </a:rPr>
              <a:t>…le nostre “brochure”...</a:t>
            </a:r>
            <a:endParaRPr sz="3500">
              <a:highlight>
                <a:srgbClr val="FF00FF"/>
              </a:highlight>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9"/>
          <p:cNvSpPr txBox="1">
            <a:spLocks noGrp="1"/>
          </p:cNvSpPr>
          <p:nvPr>
            <p:ph type="title"/>
          </p:nvPr>
        </p:nvSpPr>
        <p:spPr>
          <a:xfrm>
            <a:off x="1295399" y="1883832"/>
            <a:ext cx="6241816" cy="13716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262626"/>
              </a:buClr>
              <a:buSzPts val="4000"/>
              <a:buFont typeface="Garamond"/>
              <a:buNone/>
            </a:pPr>
            <a:r>
              <a:rPr lang="it-IT" sz="4000"/>
              <a:t>Prelibatezze del territorio</a:t>
            </a:r>
            <a:endParaRPr/>
          </a:p>
        </p:txBody>
      </p:sp>
      <p:sp>
        <p:nvSpPr>
          <p:cNvPr id="372" name="Google Shape;372;p9"/>
          <p:cNvSpPr txBox="1">
            <a:spLocks noGrp="1"/>
          </p:cNvSpPr>
          <p:nvPr>
            <p:ph type="body" idx="1"/>
          </p:nvPr>
        </p:nvSpPr>
        <p:spPr>
          <a:xfrm>
            <a:off x="1295399" y="3255432"/>
            <a:ext cx="6241816" cy="1828800"/>
          </a:xfrm>
          <a:prstGeom prst="rect">
            <a:avLst/>
          </a:prstGeom>
          <a:noFill/>
          <a:ln>
            <a:noFill/>
          </a:ln>
        </p:spPr>
        <p:txBody>
          <a:bodyPr spcFirstLastPara="1" wrap="square" lIns="91425" tIns="45700" rIns="91425" bIns="45700" anchor="t" anchorCtr="0">
            <a:normAutofit/>
          </a:bodyPr>
          <a:lstStyle/>
          <a:p>
            <a:pPr marL="0" lvl="0" indent="0" algn="ctr" rtl="0">
              <a:lnSpc>
                <a:spcPct val="115000"/>
              </a:lnSpc>
              <a:spcBef>
                <a:spcPts val="0"/>
              </a:spcBef>
              <a:spcAft>
                <a:spcPts val="0"/>
              </a:spcAft>
              <a:buSzPts val="2070"/>
              <a:buNone/>
            </a:pPr>
            <a:endParaRPr/>
          </a:p>
        </p:txBody>
      </p:sp>
      <p:pic>
        <p:nvPicPr>
          <p:cNvPr id="373" name="Google Shape;373;p9" descr="Sundae gelato carta"/>
          <p:cNvPicPr preferRelativeResize="0"/>
          <p:nvPr/>
        </p:nvPicPr>
        <p:blipFill rotWithShape="1">
          <a:blip r:embed="rId3">
            <a:alphaModFix/>
          </a:blip>
          <a:srcRect/>
          <a:stretch/>
        </p:blipFill>
        <p:spPr>
          <a:xfrm>
            <a:off x="0" y="2127250"/>
            <a:ext cx="1720850" cy="3741738"/>
          </a:xfrm>
          <a:prstGeom prst="rect">
            <a:avLst/>
          </a:prstGeom>
          <a:noFill/>
          <a:ln>
            <a:noFill/>
          </a:ln>
        </p:spPr>
      </p:pic>
      <p:pic>
        <p:nvPicPr>
          <p:cNvPr id="374" name="Google Shape;374;p9"/>
          <p:cNvPicPr preferRelativeResize="0"/>
          <p:nvPr/>
        </p:nvPicPr>
        <p:blipFill rotWithShape="1">
          <a:blip r:embed="rId4">
            <a:alphaModFix/>
          </a:blip>
          <a:srcRect/>
          <a:stretch/>
        </p:blipFill>
        <p:spPr>
          <a:xfrm>
            <a:off x="81650" y="680375"/>
            <a:ext cx="3687525" cy="5252350"/>
          </a:xfrm>
          <a:prstGeom prst="rect">
            <a:avLst/>
          </a:prstGeom>
          <a:noFill/>
          <a:ln>
            <a:noFill/>
          </a:ln>
        </p:spPr>
      </p:pic>
      <p:pic>
        <p:nvPicPr>
          <p:cNvPr id="375" name="Google Shape;375;p9"/>
          <p:cNvPicPr preferRelativeResize="0"/>
          <p:nvPr/>
        </p:nvPicPr>
        <p:blipFill rotWithShape="1">
          <a:blip r:embed="rId5">
            <a:alphaModFix/>
          </a:blip>
          <a:srcRect/>
          <a:stretch/>
        </p:blipFill>
        <p:spPr>
          <a:xfrm>
            <a:off x="3769175" y="648525"/>
            <a:ext cx="4054926" cy="5316049"/>
          </a:xfrm>
          <a:prstGeom prst="rect">
            <a:avLst/>
          </a:prstGeom>
          <a:noFill/>
          <a:ln>
            <a:noFill/>
          </a:ln>
        </p:spPr>
      </p:pic>
      <p:pic>
        <p:nvPicPr>
          <p:cNvPr id="376" name="Google Shape;376;p9"/>
          <p:cNvPicPr preferRelativeResize="0"/>
          <p:nvPr/>
        </p:nvPicPr>
        <p:blipFill rotWithShape="1">
          <a:blip r:embed="rId6">
            <a:alphaModFix/>
          </a:blip>
          <a:srcRect/>
          <a:stretch/>
        </p:blipFill>
        <p:spPr>
          <a:xfrm>
            <a:off x="7048500" y="680375"/>
            <a:ext cx="5034650" cy="5252349"/>
          </a:xfrm>
          <a:prstGeom prst="rect">
            <a:avLst/>
          </a:prstGeom>
          <a:noFill/>
          <a:ln>
            <a:noFill/>
          </a:ln>
        </p:spPr>
      </p:pic>
      <p:sp>
        <p:nvSpPr>
          <p:cNvPr id="3" name="CasellaDiTesto 2">
            <a:extLst>
              <a:ext uri="{FF2B5EF4-FFF2-40B4-BE49-F238E27FC236}">
                <a16:creationId xmlns:a16="http://schemas.microsoft.com/office/drawing/2014/main" id="{F619F86A-A6D4-D6B6-00B9-90C818D0D801}"/>
              </a:ext>
            </a:extLst>
          </p:cNvPr>
          <p:cNvSpPr txBox="1"/>
          <p:nvPr/>
        </p:nvSpPr>
        <p:spPr>
          <a:xfrm>
            <a:off x="1365617" y="6385459"/>
            <a:ext cx="4371710" cy="307777"/>
          </a:xfrm>
          <a:prstGeom prst="rect">
            <a:avLst/>
          </a:prstGeom>
          <a:noFill/>
        </p:spPr>
        <p:txBody>
          <a:bodyPr wrap="none" rtlCol="0">
            <a:spAutoFit/>
          </a:bodyPr>
          <a:lstStyle/>
          <a:p>
            <a:r>
              <a:rPr lang="it-IT" dirty="0"/>
              <a:t>Le immagini inserite sono state scaricate da Internet.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3"/>
          <p:cNvSpPr txBox="1">
            <a:spLocks noGrp="1"/>
          </p:cNvSpPr>
          <p:nvPr>
            <p:ph type="title"/>
          </p:nvPr>
        </p:nvSpPr>
        <p:spPr>
          <a:xfrm>
            <a:off x="625950" y="285750"/>
            <a:ext cx="10940100" cy="15513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62626"/>
              </a:buClr>
              <a:buSzPts val="4400"/>
              <a:buFont typeface="Garamond"/>
              <a:buNone/>
            </a:pPr>
            <a:r>
              <a:rPr lang="it-IT" sz="3000"/>
              <a:t>Il nostro viaggio parte da qui… Santa Maria Maddalena                                                                                                            provincia di Rovigo-</a:t>
            </a:r>
            <a:endParaRPr sz="3000"/>
          </a:p>
          <a:p>
            <a:pPr marL="0" lvl="0" indent="0" algn="ctr" rtl="0">
              <a:lnSpc>
                <a:spcPct val="100000"/>
              </a:lnSpc>
              <a:spcBef>
                <a:spcPts val="0"/>
              </a:spcBef>
              <a:spcAft>
                <a:spcPts val="0"/>
              </a:spcAft>
              <a:buClr>
                <a:srgbClr val="262626"/>
              </a:buClr>
              <a:buSzPts val="4400"/>
              <a:buFont typeface="Garamond"/>
              <a:buNone/>
            </a:pPr>
            <a:r>
              <a:rPr lang="it-IT" sz="3000"/>
              <a:t>scuola primaria C. Collodi</a:t>
            </a:r>
            <a:endParaRPr sz="3000"/>
          </a:p>
        </p:txBody>
      </p:sp>
      <p:pic>
        <p:nvPicPr>
          <p:cNvPr id="150" name="Google Shape;150;p3"/>
          <p:cNvPicPr preferRelativeResize="0">
            <a:picLocks noGrp="1"/>
          </p:cNvPicPr>
          <p:nvPr>
            <p:ph type="body" idx="1"/>
          </p:nvPr>
        </p:nvPicPr>
        <p:blipFill rotWithShape="1">
          <a:blip r:embed="rId3">
            <a:alphaModFix/>
          </a:blip>
          <a:srcRect/>
          <a:stretch/>
        </p:blipFill>
        <p:spPr>
          <a:xfrm>
            <a:off x="2428800" y="1945825"/>
            <a:ext cx="7334400" cy="4837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g1235e6231c1_0_5"/>
          <p:cNvSpPr txBox="1">
            <a:spLocks noGrp="1"/>
          </p:cNvSpPr>
          <p:nvPr>
            <p:ph type="title"/>
          </p:nvPr>
        </p:nvSpPr>
        <p:spPr>
          <a:xfrm>
            <a:off x="1295400" y="748400"/>
            <a:ext cx="2705100" cy="939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it-IT"/>
              <a:t>VENEZIA</a:t>
            </a:r>
            <a:endParaRPr/>
          </a:p>
        </p:txBody>
      </p:sp>
      <p:sp>
        <p:nvSpPr>
          <p:cNvPr id="156" name="Google Shape;156;g1235e6231c1_0_5"/>
          <p:cNvSpPr txBox="1">
            <a:spLocks noGrp="1"/>
          </p:cNvSpPr>
          <p:nvPr>
            <p:ph type="body" idx="1"/>
          </p:nvPr>
        </p:nvSpPr>
        <p:spPr>
          <a:xfrm>
            <a:off x="258525" y="1687400"/>
            <a:ext cx="3646800" cy="1387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360"/>
              </a:spcBef>
              <a:spcAft>
                <a:spcPts val="600"/>
              </a:spcAft>
              <a:buSzPts val="935"/>
              <a:buNone/>
            </a:pPr>
            <a:r>
              <a:rPr lang="it-IT" sz="2745">
                <a:solidFill>
                  <a:srgbClr val="0000FF"/>
                </a:solidFill>
                <a:highlight>
                  <a:srgbClr val="EAA29D"/>
                </a:highlight>
              </a:rPr>
              <a:t>la città sulla laguna: Patrimonio Mondiale dell’Unesco</a:t>
            </a:r>
            <a:endParaRPr sz="2745">
              <a:solidFill>
                <a:srgbClr val="0000FF"/>
              </a:solidFill>
              <a:highlight>
                <a:srgbClr val="EAA29D"/>
              </a:highlight>
            </a:endParaRPr>
          </a:p>
        </p:txBody>
      </p:sp>
      <p:pic>
        <p:nvPicPr>
          <p:cNvPr id="157" name="Google Shape;157;g1235e6231c1_0_5"/>
          <p:cNvPicPr preferRelativeResize="0"/>
          <p:nvPr/>
        </p:nvPicPr>
        <p:blipFill rotWithShape="1">
          <a:blip r:embed="rId3">
            <a:alphaModFix/>
          </a:blip>
          <a:srcRect/>
          <a:stretch/>
        </p:blipFill>
        <p:spPr>
          <a:xfrm>
            <a:off x="4152900" y="680350"/>
            <a:ext cx="6134099" cy="2843901"/>
          </a:xfrm>
          <a:prstGeom prst="rect">
            <a:avLst/>
          </a:prstGeom>
          <a:noFill/>
          <a:ln>
            <a:noFill/>
          </a:ln>
        </p:spPr>
      </p:pic>
      <p:pic>
        <p:nvPicPr>
          <p:cNvPr id="158" name="Google Shape;158;g1235e6231c1_0_5"/>
          <p:cNvPicPr preferRelativeResize="0"/>
          <p:nvPr/>
        </p:nvPicPr>
        <p:blipFill rotWithShape="1">
          <a:blip r:embed="rId4">
            <a:alphaModFix/>
          </a:blip>
          <a:srcRect/>
          <a:stretch/>
        </p:blipFill>
        <p:spPr>
          <a:xfrm>
            <a:off x="925275" y="3592275"/>
            <a:ext cx="4272648" cy="2598975"/>
          </a:xfrm>
          <a:prstGeom prst="rect">
            <a:avLst/>
          </a:prstGeom>
          <a:noFill/>
          <a:ln>
            <a:noFill/>
          </a:ln>
        </p:spPr>
      </p:pic>
      <p:pic>
        <p:nvPicPr>
          <p:cNvPr id="159" name="Google Shape;159;g1235e6231c1_0_5"/>
          <p:cNvPicPr preferRelativeResize="0"/>
          <p:nvPr/>
        </p:nvPicPr>
        <p:blipFill rotWithShape="1">
          <a:blip r:embed="rId5">
            <a:alphaModFix/>
          </a:blip>
          <a:srcRect/>
          <a:stretch/>
        </p:blipFill>
        <p:spPr>
          <a:xfrm>
            <a:off x="7200900" y="3592275"/>
            <a:ext cx="4120249" cy="2598975"/>
          </a:xfrm>
          <a:prstGeom prst="rect">
            <a:avLst/>
          </a:prstGeom>
          <a:noFill/>
          <a:ln>
            <a:noFill/>
          </a:ln>
        </p:spPr>
      </p:pic>
      <p:sp>
        <p:nvSpPr>
          <p:cNvPr id="160" name="Google Shape;160;g1235e6231c1_0_5"/>
          <p:cNvSpPr txBox="1"/>
          <p:nvPr/>
        </p:nvSpPr>
        <p:spPr>
          <a:xfrm>
            <a:off x="381000" y="6259275"/>
            <a:ext cx="113349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it-IT" sz="2200" b="0" i="0" u="none" strike="noStrike" cap="none">
                <a:solidFill>
                  <a:srgbClr val="000000"/>
                </a:solidFill>
                <a:latin typeface="Calibri"/>
                <a:ea typeface="Calibri"/>
                <a:cs typeface="Calibri"/>
                <a:sym typeface="Calibri"/>
              </a:rPr>
              <a:t>Venezia è divisa in</a:t>
            </a:r>
            <a:r>
              <a:rPr lang="it-IT" sz="2600" b="0" i="0" u="none" strike="noStrike" cap="none">
                <a:solidFill>
                  <a:srgbClr val="000000"/>
                </a:solidFill>
                <a:latin typeface="Calibri"/>
                <a:ea typeface="Calibri"/>
                <a:cs typeface="Calibri"/>
                <a:sym typeface="Calibri"/>
              </a:rPr>
              <a:t> </a:t>
            </a:r>
            <a:r>
              <a:rPr lang="it-IT" sz="2600" b="0" i="0" u="none" strike="noStrike" cap="none">
                <a:solidFill>
                  <a:srgbClr val="FF0000"/>
                </a:solidFill>
                <a:latin typeface="Calibri"/>
                <a:ea typeface="Calibri"/>
                <a:cs typeface="Calibri"/>
                <a:sym typeface="Calibri"/>
              </a:rPr>
              <a:t>sestiere</a:t>
            </a:r>
            <a:r>
              <a:rPr lang="it-IT" sz="2200" b="0" i="0" u="none" strike="noStrike" cap="none">
                <a:solidFill>
                  <a:srgbClr val="000000"/>
                </a:solidFill>
                <a:latin typeface="Calibri"/>
                <a:ea typeface="Calibri"/>
                <a:cs typeface="Calibri"/>
                <a:sym typeface="Calibri"/>
              </a:rPr>
              <a:t> (cioè 6 zone): ognuna corrisponde al </a:t>
            </a:r>
            <a:r>
              <a:rPr lang="it-IT" sz="2600" b="0" i="0" u="none" strike="noStrike" cap="none">
                <a:solidFill>
                  <a:srgbClr val="FF0000"/>
                </a:solidFill>
                <a:latin typeface="Calibri"/>
                <a:ea typeface="Calibri"/>
                <a:cs typeface="Calibri"/>
                <a:sym typeface="Calibri"/>
              </a:rPr>
              <a:t>quartiere</a:t>
            </a:r>
            <a:r>
              <a:rPr lang="it-IT" sz="2200" b="0" i="0" u="none" strike="noStrike" cap="none">
                <a:solidFill>
                  <a:srgbClr val="000000"/>
                </a:solidFill>
                <a:latin typeface="Calibri"/>
                <a:ea typeface="Calibri"/>
                <a:cs typeface="Calibri"/>
                <a:sym typeface="Calibri"/>
              </a:rPr>
              <a:t> delle altre città</a:t>
            </a:r>
            <a:endParaRPr sz="2200" b="0" i="0" u="none" strike="noStrike" cap="none">
              <a:solidFill>
                <a:srgbClr val="00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g1235e6231c1_0_13"/>
          <p:cNvSpPr txBox="1">
            <a:spLocks noGrp="1"/>
          </p:cNvSpPr>
          <p:nvPr>
            <p:ph type="title"/>
          </p:nvPr>
        </p:nvSpPr>
        <p:spPr>
          <a:xfrm>
            <a:off x="1175650" y="3973275"/>
            <a:ext cx="2593500" cy="5715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54054"/>
              <a:buNone/>
            </a:pPr>
            <a:endParaRPr/>
          </a:p>
        </p:txBody>
      </p:sp>
      <p:sp>
        <p:nvSpPr>
          <p:cNvPr id="166" name="Google Shape;166;g1235e6231c1_0_13"/>
          <p:cNvSpPr txBox="1">
            <a:spLocks noGrp="1"/>
          </p:cNvSpPr>
          <p:nvPr>
            <p:ph type="body" idx="1"/>
          </p:nvPr>
        </p:nvSpPr>
        <p:spPr>
          <a:xfrm>
            <a:off x="8504475" y="4381500"/>
            <a:ext cx="2503800" cy="14943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360"/>
              </a:spcBef>
              <a:spcAft>
                <a:spcPts val="600"/>
              </a:spcAft>
              <a:buSzPts val="2070"/>
              <a:buNone/>
            </a:pPr>
            <a:endParaRPr/>
          </a:p>
        </p:txBody>
      </p:sp>
      <p:pic>
        <p:nvPicPr>
          <p:cNvPr id="167" name="Google Shape;167;g1235e6231c1_0_13"/>
          <p:cNvPicPr preferRelativeResize="0"/>
          <p:nvPr/>
        </p:nvPicPr>
        <p:blipFill rotWithShape="1">
          <a:blip r:embed="rId3">
            <a:alphaModFix/>
          </a:blip>
          <a:srcRect/>
          <a:stretch/>
        </p:blipFill>
        <p:spPr>
          <a:xfrm>
            <a:off x="57250" y="84300"/>
            <a:ext cx="5546175" cy="2544117"/>
          </a:xfrm>
          <a:prstGeom prst="rect">
            <a:avLst/>
          </a:prstGeom>
          <a:noFill/>
          <a:ln>
            <a:noFill/>
          </a:ln>
        </p:spPr>
      </p:pic>
      <p:pic>
        <p:nvPicPr>
          <p:cNvPr id="168" name="Google Shape;168;g1235e6231c1_0_13"/>
          <p:cNvPicPr preferRelativeResize="0"/>
          <p:nvPr/>
        </p:nvPicPr>
        <p:blipFill rotWithShape="1">
          <a:blip r:embed="rId4">
            <a:alphaModFix/>
          </a:blip>
          <a:srcRect/>
          <a:stretch/>
        </p:blipFill>
        <p:spPr>
          <a:xfrm>
            <a:off x="6520625" y="84300"/>
            <a:ext cx="5546173" cy="2773087"/>
          </a:xfrm>
          <a:prstGeom prst="rect">
            <a:avLst/>
          </a:prstGeom>
          <a:noFill/>
          <a:ln>
            <a:noFill/>
          </a:ln>
        </p:spPr>
      </p:pic>
      <p:pic>
        <p:nvPicPr>
          <p:cNvPr id="169" name="Google Shape;169;g1235e6231c1_0_13"/>
          <p:cNvPicPr preferRelativeResize="0"/>
          <p:nvPr/>
        </p:nvPicPr>
        <p:blipFill rotWithShape="1">
          <a:blip r:embed="rId5">
            <a:alphaModFix/>
          </a:blip>
          <a:srcRect/>
          <a:stretch/>
        </p:blipFill>
        <p:spPr>
          <a:xfrm>
            <a:off x="57250" y="2718700"/>
            <a:ext cx="4322101" cy="1918150"/>
          </a:xfrm>
          <a:prstGeom prst="rect">
            <a:avLst/>
          </a:prstGeom>
          <a:noFill/>
          <a:ln>
            <a:noFill/>
          </a:ln>
        </p:spPr>
      </p:pic>
      <p:pic>
        <p:nvPicPr>
          <p:cNvPr id="170" name="Google Shape;170;g1235e6231c1_0_13"/>
          <p:cNvPicPr preferRelativeResize="0"/>
          <p:nvPr/>
        </p:nvPicPr>
        <p:blipFill rotWithShape="1">
          <a:blip r:embed="rId6">
            <a:alphaModFix/>
          </a:blip>
          <a:srcRect/>
          <a:stretch/>
        </p:blipFill>
        <p:spPr>
          <a:xfrm>
            <a:off x="4534450" y="3251971"/>
            <a:ext cx="3716925" cy="3401900"/>
          </a:xfrm>
          <a:prstGeom prst="rect">
            <a:avLst/>
          </a:prstGeom>
          <a:noFill/>
          <a:ln>
            <a:noFill/>
          </a:ln>
        </p:spPr>
      </p:pic>
      <p:pic>
        <p:nvPicPr>
          <p:cNvPr id="171" name="Google Shape;171;g1235e6231c1_0_13"/>
          <p:cNvPicPr preferRelativeResize="0"/>
          <p:nvPr/>
        </p:nvPicPr>
        <p:blipFill rotWithShape="1">
          <a:blip r:embed="rId7">
            <a:alphaModFix/>
          </a:blip>
          <a:srcRect/>
          <a:stretch/>
        </p:blipFill>
        <p:spPr>
          <a:xfrm>
            <a:off x="8303075" y="2928225"/>
            <a:ext cx="3638651" cy="3589600"/>
          </a:xfrm>
          <a:prstGeom prst="rect">
            <a:avLst/>
          </a:prstGeom>
          <a:noFill/>
          <a:ln>
            <a:noFill/>
          </a:ln>
        </p:spPr>
      </p:pic>
      <p:pic>
        <p:nvPicPr>
          <p:cNvPr id="172" name="Google Shape;172;g1235e6231c1_0_13"/>
          <p:cNvPicPr preferRelativeResize="0"/>
          <p:nvPr/>
        </p:nvPicPr>
        <p:blipFill rotWithShape="1">
          <a:blip r:embed="rId8">
            <a:alphaModFix/>
          </a:blip>
          <a:srcRect/>
          <a:stretch/>
        </p:blipFill>
        <p:spPr>
          <a:xfrm>
            <a:off x="57250" y="4697175"/>
            <a:ext cx="4425501" cy="2160826"/>
          </a:xfrm>
          <a:prstGeom prst="rect">
            <a:avLst/>
          </a:prstGeom>
          <a:noFill/>
          <a:ln>
            <a:noFill/>
          </a:ln>
        </p:spPr>
      </p:pic>
      <p:sp>
        <p:nvSpPr>
          <p:cNvPr id="173" name="Google Shape;173;g1235e6231c1_0_13"/>
          <p:cNvSpPr txBox="1"/>
          <p:nvPr/>
        </p:nvSpPr>
        <p:spPr>
          <a:xfrm>
            <a:off x="8450025" y="5606150"/>
            <a:ext cx="3491700" cy="969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it-IT" sz="1700" b="0" i="0" u="none" strike="noStrike" cap="none">
                <a:solidFill>
                  <a:srgbClr val="434343"/>
                </a:solidFill>
                <a:latin typeface="Calibri"/>
                <a:ea typeface="Calibri"/>
                <a:cs typeface="Calibri"/>
                <a:sym typeface="Calibri"/>
              </a:rPr>
              <a:t> </a:t>
            </a:r>
            <a:r>
              <a:rPr lang="it-IT" sz="1700" b="0" i="0" u="none" strike="noStrike" cap="none">
                <a:solidFill>
                  <a:srgbClr val="FFFF00"/>
                </a:solidFill>
                <a:latin typeface="Calibri"/>
                <a:ea typeface="Calibri"/>
                <a:cs typeface="Calibri"/>
                <a:sym typeface="Calibri"/>
              </a:rPr>
              <a:t>PALAZZO DUCALE: anticamente sede del DOGE, capo di Stato della Repubblica Marinara.</a:t>
            </a:r>
            <a:endParaRPr sz="1700" b="0" i="0" u="none" strike="noStrike" cap="none">
              <a:solidFill>
                <a:srgbClr val="FFFF00"/>
              </a:solidFill>
              <a:latin typeface="Calibri"/>
              <a:ea typeface="Calibri"/>
              <a:cs typeface="Calibri"/>
              <a:sym typeface="Calibri"/>
            </a:endParaRPr>
          </a:p>
        </p:txBody>
      </p:sp>
      <p:sp>
        <p:nvSpPr>
          <p:cNvPr id="174" name="Google Shape;174;g1235e6231c1_0_13"/>
          <p:cNvSpPr txBox="1"/>
          <p:nvPr/>
        </p:nvSpPr>
        <p:spPr>
          <a:xfrm>
            <a:off x="4503975" y="2966350"/>
            <a:ext cx="3717000" cy="1015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1" i="0" u="none" strike="noStrike" cap="none">
                <a:solidFill>
                  <a:srgbClr val="000000"/>
                </a:solidFill>
                <a:highlight>
                  <a:srgbClr val="00FFFF"/>
                </a:highlight>
                <a:latin typeface="Calibri"/>
                <a:ea typeface="Calibri"/>
                <a:cs typeface="Calibri"/>
                <a:sym typeface="Calibri"/>
              </a:rPr>
              <a:t>La Basilica di San Marco conserva le reliquie del Santo. All’interno ci sono più di 8.000m quadrati di mosaici.</a:t>
            </a:r>
            <a:endParaRPr sz="1800" b="1" i="0" u="none" strike="noStrike" cap="none">
              <a:solidFill>
                <a:srgbClr val="000000"/>
              </a:solidFill>
              <a:highlight>
                <a:srgbClr val="00FFFF"/>
              </a:highlight>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1235e6231c1_0_166"/>
          <p:cNvSpPr txBox="1">
            <a:spLocks noGrp="1"/>
          </p:cNvSpPr>
          <p:nvPr>
            <p:ph type="title"/>
          </p:nvPr>
        </p:nvSpPr>
        <p:spPr>
          <a:xfrm>
            <a:off x="1295400" y="982125"/>
            <a:ext cx="2011200" cy="13038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endParaRPr/>
          </a:p>
        </p:txBody>
      </p:sp>
      <p:sp>
        <p:nvSpPr>
          <p:cNvPr id="180" name="Google Shape;180;g1235e6231c1_0_166"/>
          <p:cNvSpPr txBox="1">
            <a:spLocks noGrp="1"/>
          </p:cNvSpPr>
          <p:nvPr>
            <p:ph type="body" idx="1"/>
          </p:nvPr>
        </p:nvSpPr>
        <p:spPr>
          <a:xfrm>
            <a:off x="9307276" y="2556925"/>
            <a:ext cx="1589400" cy="33189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360"/>
              </a:spcBef>
              <a:spcAft>
                <a:spcPts val="600"/>
              </a:spcAft>
              <a:buSzPts val="2070"/>
              <a:buNone/>
            </a:pPr>
            <a:endParaRPr/>
          </a:p>
        </p:txBody>
      </p:sp>
      <p:pic>
        <p:nvPicPr>
          <p:cNvPr id="181" name="Google Shape;181;g1235e6231c1_0_166"/>
          <p:cNvPicPr preferRelativeResize="0"/>
          <p:nvPr/>
        </p:nvPicPr>
        <p:blipFill rotWithShape="1">
          <a:blip r:embed="rId3">
            <a:alphaModFix/>
          </a:blip>
          <a:srcRect/>
          <a:stretch/>
        </p:blipFill>
        <p:spPr>
          <a:xfrm>
            <a:off x="152400" y="122475"/>
            <a:ext cx="5685075" cy="4000500"/>
          </a:xfrm>
          <a:prstGeom prst="rect">
            <a:avLst/>
          </a:prstGeom>
          <a:noFill/>
          <a:ln>
            <a:noFill/>
          </a:ln>
        </p:spPr>
      </p:pic>
      <p:pic>
        <p:nvPicPr>
          <p:cNvPr id="182" name="Google Shape;182;g1235e6231c1_0_166"/>
          <p:cNvPicPr preferRelativeResize="0"/>
          <p:nvPr/>
        </p:nvPicPr>
        <p:blipFill rotWithShape="1">
          <a:blip r:embed="rId4">
            <a:alphaModFix/>
          </a:blip>
          <a:srcRect/>
          <a:stretch/>
        </p:blipFill>
        <p:spPr>
          <a:xfrm>
            <a:off x="152400" y="4275375"/>
            <a:ext cx="4642865" cy="2430226"/>
          </a:xfrm>
          <a:prstGeom prst="rect">
            <a:avLst/>
          </a:prstGeom>
          <a:noFill/>
          <a:ln>
            <a:noFill/>
          </a:ln>
        </p:spPr>
      </p:pic>
      <p:pic>
        <p:nvPicPr>
          <p:cNvPr id="183" name="Google Shape;183;g1235e6231c1_0_166"/>
          <p:cNvPicPr preferRelativeResize="0"/>
          <p:nvPr/>
        </p:nvPicPr>
        <p:blipFill rotWithShape="1">
          <a:blip r:embed="rId5">
            <a:alphaModFix/>
          </a:blip>
          <a:srcRect/>
          <a:stretch/>
        </p:blipFill>
        <p:spPr>
          <a:xfrm>
            <a:off x="5578925" y="4122975"/>
            <a:ext cx="6135099" cy="2582624"/>
          </a:xfrm>
          <a:prstGeom prst="rect">
            <a:avLst/>
          </a:prstGeom>
          <a:noFill/>
          <a:ln>
            <a:noFill/>
          </a:ln>
        </p:spPr>
      </p:pic>
      <p:pic>
        <p:nvPicPr>
          <p:cNvPr id="184" name="Google Shape;184;g1235e6231c1_0_166"/>
          <p:cNvPicPr preferRelativeResize="0"/>
          <p:nvPr/>
        </p:nvPicPr>
        <p:blipFill rotWithShape="1">
          <a:blip r:embed="rId6">
            <a:alphaModFix/>
          </a:blip>
          <a:srcRect/>
          <a:stretch/>
        </p:blipFill>
        <p:spPr>
          <a:xfrm>
            <a:off x="6245675" y="191875"/>
            <a:ext cx="5468352" cy="3861700"/>
          </a:xfrm>
          <a:prstGeom prst="rect">
            <a:avLst/>
          </a:prstGeom>
          <a:noFill/>
          <a:ln>
            <a:noFill/>
          </a:ln>
        </p:spPr>
      </p:pic>
      <p:sp>
        <p:nvSpPr>
          <p:cNvPr id="185" name="Google Shape;185;g1235e6231c1_0_166"/>
          <p:cNvSpPr txBox="1"/>
          <p:nvPr/>
        </p:nvSpPr>
        <p:spPr>
          <a:xfrm>
            <a:off x="4795275" y="5875825"/>
            <a:ext cx="4933800" cy="1015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1" i="0" u="none" strike="noStrike" cap="none">
                <a:solidFill>
                  <a:srgbClr val="000000"/>
                </a:solidFill>
                <a:highlight>
                  <a:srgbClr val="00FFFF"/>
                </a:highlight>
                <a:latin typeface="Calibri"/>
                <a:ea typeface="Calibri"/>
                <a:cs typeface="Calibri"/>
                <a:sym typeface="Calibri"/>
              </a:rPr>
              <a:t>Il PONTE DI RIALTO è il più antico ponte di Venezia: ha incisa la data di fondazione della città: 25 marzo 421.</a:t>
            </a:r>
            <a:endParaRPr sz="1800" b="1" i="0" u="none" strike="noStrike" cap="none">
              <a:solidFill>
                <a:srgbClr val="000000"/>
              </a:solidFill>
              <a:highlight>
                <a:srgbClr val="00FFFF"/>
              </a:highlight>
              <a:latin typeface="Calibri"/>
              <a:ea typeface="Calibri"/>
              <a:cs typeface="Calibri"/>
              <a:sym typeface="Calibri"/>
            </a:endParaRPr>
          </a:p>
        </p:txBody>
      </p:sp>
      <p:sp>
        <p:nvSpPr>
          <p:cNvPr id="186" name="Google Shape;186;g1235e6231c1_0_166"/>
          <p:cNvSpPr txBox="1"/>
          <p:nvPr/>
        </p:nvSpPr>
        <p:spPr>
          <a:xfrm>
            <a:off x="1578425" y="3918850"/>
            <a:ext cx="9416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1" i="0" u="none" strike="noStrike" cap="none">
                <a:solidFill>
                  <a:srgbClr val="000000"/>
                </a:solidFill>
                <a:highlight>
                  <a:srgbClr val="00FFFF"/>
                </a:highlight>
                <a:latin typeface="Calibri"/>
                <a:ea typeface="Calibri"/>
                <a:cs typeface="Calibri"/>
                <a:sym typeface="Calibri"/>
              </a:rPr>
              <a:t>I canali navigabili sono le strade dei veneziani, sono 178 con 438 ponti. Ogni canale si chiama RIO</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1237d05db11_0_0"/>
          <p:cNvSpPr txBox="1">
            <a:spLocks noGrp="1"/>
          </p:cNvSpPr>
          <p:nvPr>
            <p:ph type="title"/>
          </p:nvPr>
        </p:nvSpPr>
        <p:spPr>
          <a:xfrm>
            <a:off x="1295401" y="982125"/>
            <a:ext cx="3548700" cy="13038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endParaRPr/>
          </a:p>
        </p:txBody>
      </p:sp>
      <p:sp>
        <p:nvSpPr>
          <p:cNvPr id="192" name="Google Shape;192;g1237d05db11_0_0"/>
          <p:cNvSpPr txBox="1">
            <a:spLocks noGrp="1"/>
          </p:cNvSpPr>
          <p:nvPr>
            <p:ph type="body" idx="1"/>
          </p:nvPr>
        </p:nvSpPr>
        <p:spPr>
          <a:xfrm>
            <a:off x="1295400" y="3077725"/>
            <a:ext cx="3235800" cy="13038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360"/>
              </a:spcBef>
              <a:spcAft>
                <a:spcPts val="600"/>
              </a:spcAft>
              <a:buSzPts val="2070"/>
              <a:buNone/>
            </a:pPr>
            <a:endParaRPr/>
          </a:p>
        </p:txBody>
      </p:sp>
      <p:pic>
        <p:nvPicPr>
          <p:cNvPr id="193" name="Google Shape;193;g1237d05db11_0_0"/>
          <p:cNvPicPr preferRelativeResize="0"/>
          <p:nvPr/>
        </p:nvPicPr>
        <p:blipFill rotWithShape="1">
          <a:blip r:embed="rId3">
            <a:alphaModFix/>
          </a:blip>
          <a:srcRect/>
          <a:stretch/>
        </p:blipFill>
        <p:spPr>
          <a:xfrm>
            <a:off x="98000" y="152325"/>
            <a:ext cx="6555901" cy="3330475"/>
          </a:xfrm>
          <a:prstGeom prst="rect">
            <a:avLst/>
          </a:prstGeom>
          <a:noFill/>
          <a:ln>
            <a:noFill/>
          </a:ln>
        </p:spPr>
      </p:pic>
      <p:pic>
        <p:nvPicPr>
          <p:cNvPr id="194" name="Google Shape;194;g1237d05db11_0_0"/>
          <p:cNvPicPr preferRelativeResize="0"/>
          <p:nvPr/>
        </p:nvPicPr>
        <p:blipFill rotWithShape="1">
          <a:blip r:embed="rId4">
            <a:alphaModFix/>
          </a:blip>
          <a:srcRect/>
          <a:stretch/>
        </p:blipFill>
        <p:spPr>
          <a:xfrm>
            <a:off x="1091300" y="3635198"/>
            <a:ext cx="5061583" cy="3070401"/>
          </a:xfrm>
          <a:prstGeom prst="rect">
            <a:avLst/>
          </a:prstGeom>
          <a:noFill/>
          <a:ln>
            <a:noFill/>
          </a:ln>
        </p:spPr>
      </p:pic>
      <p:pic>
        <p:nvPicPr>
          <p:cNvPr id="195" name="Google Shape;195;g1237d05db11_0_0"/>
          <p:cNvPicPr preferRelativeResize="0"/>
          <p:nvPr/>
        </p:nvPicPr>
        <p:blipFill rotWithShape="1">
          <a:blip r:embed="rId5">
            <a:alphaModFix/>
          </a:blip>
          <a:srcRect/>
          <a:stretch/>
        </p:blipFill>
        <p:spPr>
          <a:xfrm>
            <a:off x="6762750" y="1551225"/>
            <a:ext cx="5331299" cy="4449524"/>
          </a:xfrm>
          <a:prstGeom prst="rect">
            <a:avLst/>
          </a:prstGeom>
          <a:noFill/>
          <a:ln>
            <a:noFill/>
          </a:ln>
        </p:spPr>
      </p:pic>
      <p:sp>
        <p:nvSpPr>
          <p:cNvPr id="196" name="Google Shape;196;g1237d05db11_0_0"/>
          <p:cNvSpPr txBox="1"/>
          <p:nvPr/>
        </p:nvSpPr>
        <p:spPr>
          <a:xfrm>
            <a:off x="6830775" y="367400"/>
            <a:ext cx="5048400" cy="954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it-IT" sz="2500" b="0" i="0" u="none" strike="noStrike" cap="none">
                <a:solidFill>
                  <a:srgbClr val="000000"/>
                </a:solidFill>
                <a:highlight>
                  <a:srgbClr val="6D9EEB"/>
                </a:highlight>
                <a:latin typeface="Calibri"/>
                <a:ea typeface="Calibri"/>
                <a:cs typeface="Calibri"/>
                <a:sym typeface="Calibri"/>
              </a:rPr>
              <a:t>VENEZIA è stata dichiarata la città più bella del mondo</a:t>
            </a:r>
            <a:endParaRPr sz="2500" b="0" i="0" u="none" strike="noStrike" cap="none">
              <a:solidFill>
                <a:srgbClr val="000000"/>
              </a:solidFill>
              <a:highlight>
                <a:srgbClr val="6D9EEB"/>
              </a:highlight>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4"/>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262626"/>
              </a:buClr>
              <a:buSzPts val="4400"/>
              <a:buFont typeface="Garamond"/>
              <a:buNone/>
            </a:pPr>
            <a:r>
              <a:rPr lang="it-IT"/>
              <a:t>VENEZIA e il suo CARNEVALE</a:t>
            </a:r>
            <a:endParaRPr/>
          </a:p>
        </p:txBody>
      </p:sp>
      <p:pic>
        <p:nvPicPr>
          <p:cNvPr id="202" name="Google Shape;202;p4"/>
          <p:cNvPicPr preferRelativeResize="0">
            <a:picLocks noGrp="1"/>
          </p:cNvPicPr>
          <p:nvPr>
            <p:ph type="body" idx="1"/>
          </p:nvPr>
        </p:nvPicPr>
        <p:blipFill rotWithShape="1">
          <a:blip r:embed="rId3">
            <a:alphaModFix/>
          </a:blip>
          <a:srcRect/>
          <a:stretch/>
        </p:blipFill>
        <p:spPr>
          <a:xfrm>
            <a:off x="489850" y="2109100"/>
            <a:ext cx="4844100" cy="4259100"/>
          </a:xfrm>
          <a:prstGeom prst="rect">
            <a:avLst/>
          </a:prstGeom>
          <a:noFill/>
          <a:ln>
            <a:noFill/>
          </a:ln>
        </p:spPr>
      </p:pic>
      <p:pic>
        <p:nvPicPr>
          <p:cNvPr id="203" name="Google Shape;203;p4"/>
          <p:cNvPicPr preferRelativeResize="0">
            <a:picLocks noGrp="1"/>
          </p:cNvPicPr>
          <p:nvPr>
            <p:ph type="body" idx="2"/>
          </p:nvPr>
        </p:nvPicPr>
        <p:blipFill rotWithShape="1">
          <a:blip r:embed="rId4">
            <a:alphaModFix/>
          </a:blip>
          <a:srcRect/>
          <a:stretch/>
        </p:blipFill>
        <p:spPr>
          <a:xfrm>
            <a:off x="5987150" y="2560650"/>
            <a:ext cx="5429400" cy="4161300"/>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2"/>
                                        </p:tgtEl>
                                        <p:attrNameLst>
                                          <p:attrName>style.visibility</p:attrName>
                                        </p:attrNameLst>
                                      </p:cBhvr>
                                      <p:to>
                                        <p:strVal val="visible"/>
                                      </p:to>
                                    </p:set>
                                    <p:animEffect transition="in" filter="fade">
                                      <p:cBhvr>
                                        <p:cTn id="7" dur="500"/>
                                        <p:tgtEl>
                                          <p:spTgt spid="2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3"/>
                                        </p:tgtEl>
                                        <p:attrNameLst>
                                          <p:attrName>style.visibility</p:attrName>
                                        </p:attrNameLst>
                                      </p:cBhvr>
                                      <p:to>
                                        <p:strVal val="visible"/>
                                      </p:to>
                                    </p:set>
                                    <p:animEffect transition="in" filter="fade">
                                      <p:cBhvr>
                                        <p:cTn id="12" dur="5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5"/>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262626"/>
              </a:buClr>
              <a:buSzPts val="4400"/>
              <a:buFont typeface="Garamond"/>
              <a:buNone/>
            </a:pPr>
            <a:r>
              <a:rPr lang="it-IT"/>
              <a:t>…maschere a Venezia…</a:t>
            </a:r>
            <a:endParaRPr/>
          </a:p>
        </p:txBody>
      </p:sp>
      <p:pic>
        <p:nvPicPr>
          <p:cNvPr id="209" name="Google Shape;209;p5"/>
          <p:cNvPicPr preferRelativeResize="0">
            <a:picLocks noGrp="1"/>
          </p:cNvPicPr>
          <p:nvPr>
            <p:ph type="body" idx="1"/>
          </p:nvPr>
        </p:nvPicPr>
        <p:blipFill rotWithShape="1">
          <a:blip r:embed="rId3">
            <a:alphaModFix/>
          </a:blip>
          <a:srcRect/>
          <a:stretch/>
        </p:blipFill>
        <p:spPr>
          <a:xfrm>
            <a:off x="884475" y="2041075"/>
            <a:ext cx="4912200" cy="4517700"/>
          </a:xfrm>
          <a:prstGeom prst="rect">
            <a:avLst/>
          </a:prstGeom>
          <a:noFill/>
          <a:ln>
            <a:noFill/>
          </a:ln>
        </p:spPr>
      </p:pic>
      <p:pic>
        <p:nvPicPr>
          <p:cNvPr id="210" name="Google Shape;210;p5"/>
          <p:cNvPicPr preferRelativeResize="0">
            <a:picLocks noGrp="1"/>
          </p:cNvPicPr>
          <p:nvPr>
            <p:ph type="body" idx="2"/>
          </p:nvPr>
        </p:nvPicPr>
        <p:blipFill rotWithShape="1">
          <a:blip r:embed="rId4">
            <a:alphaModFix/>
          </a:blip>
          <a:srcRect/>
          <a:stretch/>
        </p:blipFill>
        <p:spPr>
          <a:xfrm>
            <a:off x="7130150" y="2149925"/>
            <a:ext cx="4449600" cy="4354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500"/>
                                        <p:tgtEl>
                                          <p:spTgt spid="2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0"/>
                                        </p:tgtEl>
                                        <p:attrNameLst>
                                          <p:attrName>style.visibility</p:attrName>
                                        </p:attrNameLst>
                                      </p:cBhvr>
                                      <p:to>
                                        <p:strVal val="visible"/>
                                      </p:to>
                                    </p:set>
                                    <p:animEffect transition="in" filter="fade">
                                      <p:cBhvr>
                                        <p:cTn id="12" dur="5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1024</Words>
  <Application>Microsoft Office PowerPoint</Application>
  <PresentationFormat>Widescreen</PresentationFormat>
  <Paragraphs>49</Paragraphs>
  <Slides>26</Slides>
  <Notes>26</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26</vt:i4>
      </vt:variant>
    </vt:vector>
  </HeadingPairs>
  <TitlesOfParts>
    <vt:vector size="32" baseType="lpstr">
      <vt:lpstr>Arial</vt:lpstr>
      <vt:lpstr>Nunito</vt:lpstr>
      <vt:lpstr>Garamond</vt:lpstr>
      <vt:lpstr>Roboto</vt:lpstr>
      <vt:lpstr>Calibri</vt:lpstr>
      <vt:lpstr>Shift</vt:lpstr>
      <vt:lpstr>IL NOSTRO VENETO</vt:lpstr>
      <vt:lpstr>Le classi 5^A e 5^B del plesso « C. Collodi» hanno realizzato il progetto «Cartoline in giro per l’Italia e oltre… 3.0» Nato durante l’anno scolastico 2019/20 come scambio culturale attraverso uno scambio di cartoline e messaggi si evolve come progetto rivolto ad avvicinare gli alunni alla conoscenza e consapevolezza delle tradizioni culturali e del patrimonio paesaggistico del proprio territorio potendosi confrontare con alunni appartenenti a diverse zone della nostra penisola attraverso incontri in videoconferenza e scambi di informazioni in formato digitale sulla propria regione. Le insegnanti (in rappresentanza di tutta l’Italia) coinvolte hanno quindi l’opportunità di promuovere percorsi educativo - didattici su misura per gli alunni, approfondendo le tematiche che consentano loro di scoprire, conoscere e apprezzare tratti caratteristici del territorio e del patrimonio storico e culturale italiani.                                                                                                                                               Le insegnanti responsabili: Simona Bergami e Maria Rossato</vt:lpstr>
      <vt:lpstr>Il nostro viaggio parte da qui… Santa Maria Maddalena                                                                                                            provincia di Rovigo- scuola primaria C. Collodi</vt:lpstr>
      <vt:lpstr>VENEZIA</vt:lpstr>
      <vt:lpstr>Presentazione standard di PowerPoint</vt:lpstr>
      <vt:lpstr>Presentazione standard di PowerPoint</vt:lpstr>
      <vt:lpstr>Presentazione standard di PowerPoint</vt:lpstr>
      <vt:lpstr>VENEZIA e il suo CARNEVALE</vt:lpstr>
      <vt:lpstr>…maschere a Venezia…</vt:lpstr>
      <vt:lpstr>Fiume Adige= nasce presso il Passo Resia, in Alto Adige e sfocia ad estuario nel mare Adriatico…trovati dei fossili! </vt:lpstr>
      <vt:lpstr>Presentazione standard di PowerPoint</vt:lpstr>
      <vt:lpstr>Presentazione standard di PowerPoint</vt:lpstr>
      <vt:lpstr>Presentazione standard di PowerPoint</vt:lpstr>
      <vt:lpstr>Presentazione standard di PowerPoint</vt:lpstr>
      <vt:lpstr>MAROSTICA: la magnifica Piazza degli Scacchi fa rivivere la leggenda della figlia del Castellano e i due giovani cavalieri,  rivali in amore.</vt:lpstr>
      <vt:lpstr>Le Dolomiti sono emerse dal mare tropicale che si estendeva in gran parte del territorio dell’Italia del nord, con un fondale ricco di coralli, molluschi, alghe e pesci ed oggi conservano nella loro roccia la testimonianza di una vita marina iniziata 290 milioni di anni fa. La roccia si chiama “dolomia”. Il 26 giugno 2009 le Dolomiti sono state riconosciute dall’Unesco come PATRIMONIO MONDIALE NATURALE DELL’UMANITA’.    </vt:lpstr>
      <vt:lpstr>Le Terme Euganee sono conosciute da anni per le loro cure termali: infatti, da millenni, in questo territorio affiorano dalla profondità acque termali, con proprietà curative e benefiche.</vt:lpstr>
      <vt:lpstr>ORIGINI DELL’ACQUA TERMALE</vt:lpstr>
      <vt:lpstr>VERONA: Romeo e Giulietta… Montecchi e Capuleti, famiglie rivali… L’Arena, anfiteatro romano</vt:lpstr>
      <vt:lpstr>A Verona e in tutto il mondo è famosa la storia di Romeo e Giulietta che racconta: Romeo e Giulietta, due giovani ragazzi, si amavano ma le loro famiglie erano rivali, i Montecchi e i Capuleti, e ogni volta che i due giovani si avvicinavano, le famiglie intervenivano e li separavano… il padre di Giulietta cerca di affrettare le nozze della figlia con Paride, un giovane a cui era stata promessa in sposa, ma Giulietta escogita un piano...il giorno delle nozze, come stabilito, Giulietta beve la pozione "magica" e viene creduta morta, viene così sepolta nella tomba di famiglia. Romeo, però, a causa di un imprevisto, non riesce ad essere avvertito del piano, ma, appresa la notizia della morte di Giulietta, decide di tornare nonostante gli fosse stato vietato. Arrivato alla tomba incontra Paride e lo uccide e poi, vedendo l'amata morta, decide anch'egli di morire bevendo una fiala di veleno. Risvegliatasi dal sonno, Giulietta scopre il cadavere di Romeo accanto a sé e, per la disperazione, si uccide con il pugnale del suo sposo.   </vt:lpstr>
      <vt:lpstr>Le nostre rappresentazioni</vt:lpstr>
      <vt:lpstr>SOAVE provincia di VERONA Soave è il “Borgo dei Borghi” 2022!!! Soave è il borgo più bello d’Italia. La cittadina medievale fortificata dell’est veronese, dominata dal suo imponente e suggestivo castello scaligero.</vt:lpstr>
      <vt:lpstr>Presentazione standard di PowerPoint</vt:lpstr>
      <vt:lpstr>Alluvione del Polesine :14 novembre 1951</vt:lpstr>
      <vt:lpstr>Presentazione standard di PowerPoint</vt:lpstr>
      <vt:lpstr>Prelibatezze del territorio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NOSTRO VENETO</dc:title>
  <dc:creator>michela rossato</dc:creator>
  <cp:lastModifiedBy>ROCCA ILEANO</cp:lastModifiedBy>
  <cp:revision>8</cp:revision>
  <dcterms:created xsi:type="dcterms:W3CDTF">2022-04-05T07:05:21Z</dcterms:created>
  <dcterms:modified xsi:type="dcterms:W3CDTF">2022-06-01T13:12:09Z</dcterms:modified>
</cp:coreProperties>
</file>